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130" r:id="rId4"/>
  </p:sldMasterIdLst>
  <p:handoutMasterIdLst>
    <p:handoutMasterId r:id="rId20"/>
  </p:handoutMasterIdLst>
  <p:sldIdLst>
    <p:sldId id="256" r:id="rId5"/>
    <p:sldId id="259" r:id="rId6"/>
    <p:sldId id="279" r:id="rId7"/>
    <p:sldId id="258" r:id="rId8"/>
    <p:sldId id="277" r:id="rId9"/>
    <p:sldId id="278" r:id="rId10"/>
    <p:sldId id="262" r:id="rId11"/>
    <p:sldId id="274" r:id="rId12"/>
    <p:sldId id="270" r:id="rId13"/>
    <p:sldId id="266" r:id="rId14"/>
    <p:sldId id="276" r:id="rId15"/>
    <p:sldId id="265" r:id="rId16"/>
    <p:sldId id="264" r:id="rId17"/>
    <p:sldId id="267" r:id="rId18"/>
    <p:sldId id="273" r:id="rId19"/>
  </p:sldIdLst>
  <p:sldSz cx="9144000" cy="6858000" type="screen4x3"/>
  <p:notesSz cx="6797675" cy="9926638"/>
  <p:defaultTextStyle>
    <a:defPPr>
      <a:defRPr lang="en-US"/>
    </a:defPPr>
    <a:lvl1pPr algn="l" defTabSz="457200" rtl="0" eaLnBrk="0" fontAlgn="base" hangingPunct="0">
      <a:spcBef>
        <a:spcPct val="0"/>
      </a:spcBef>
      <a:spcAft>
        <a:spcPct val="0"/>
      </a:spcAft>
      <a:defRPr kern="1200">
        <a:solidFill>
          <a:schemeClr val="tx1"/>
        </a:solidFill>
        <a:latin typeface="Trebuchet MS" panose="020B0603020202020204" pitchFamily="34" charset="0"/>
        <a:ea typeface="+mn-ea"/>
        <a:cs typeface="+mn-cs"/>
      </a:defRPr>
    </a:lvl1pPr>
    <a:lvl2pPr marL="457200" algn="l" defTabSz="457200" rtl="0" eaLnBrk="0" fontAlgn="base" hangingPunct="0">
      <a:spcBef>
        <a:spcPct val="0"/>
      </a:spcBef>
      <a:spcAft>
        <a:spcPct val="0"/>
      </a:spcAft>
      <a:defRPr kern="1200">
        <a:solidFill>
          <a:schemeClr val="tx1"/>
        </a:solidFill>
        <a:latin typeface="Trebuchet MS" panose="020B0603020202020204" pitchFamily="34" charset="0"/>
        <a:ea typeface="+mn-ea"/>
        <a:cs typeface="+mn-cs"/>
      </a:defRPr>
    </a:lvl2pPr>
    <a:lvl3pPr marL="914400" algn="l" defTabSz="457200" rtl="0" eaLnBrk="0" fontAlgn="base" hangingPunct="0">
      <a:spcBef>
        <a:spcPct val="0"/>
      </a:spcBef>
      <a:spcAft>
        <a:spcPct val="0"/>
      </a:spcAft>
      <a:defRPr kern="1200">
        <a:solidFill>
          <a:schemeClr val="tx1"/>
        </a:solidFill>
        <a:latin typeface="Trebuchet MS" panose="020B0603020202020204" pitchFamily="34" charset="0"/>
        <a:ea typeface="+mn-ea"/>
        <a:cs typeface="+mn-cs"/>
      </a:defRPr>
    </a:lvl3pPr>
    <a:lvl4pPr marL="1371600" algn="l" defTabSz="457200" rtl="0" eaLnBrk="0" fontAlgn="base" hangingPunct="0">
      <a:spcBef>
        <a:spcPct val="0"/>
      </a:spcBef>
      <a:spcAft>
        <a:spcPct val="0"/>
      </a:spcAft>
      <a:defRPr kern="1200">
        <a:solidFill>
          <a:schemeClr val="tx1"/>
        </a:solidFill>
        <a:latin typeface="Trebuchet MS" panose="020B0603020202020204" pitchFamily="34" charset="0"/>
        <a:ea typeface="+mn-ea"/>
        <a:cs typeface="+mn-cs"/>
      </a:defRPr>
    </a:lvl4pPr>
    <a:lvl5pPr marL="1828800" algn="l" defTabSz="457200" rtl="0" eaLnBrk="0" fontAlgn="base" hangingPunct="0">
      <a:spcBef>
        <a:spcPct val="0"/>
      </a:spcBef>
      <a:spcAft>
        <a:spcPct val="0"/>
      </a:spcAft>
      <a:defRPr kern="1200">
        <a:solidFill>
          <a:schemeClr val="tx1"/>
        </a:solidFill>
        <a:latin typeface="Trebuchet MS" panose="020B0603020202020204" pitchFamily="34" charset="0"/>
        <a:ea typeface="+mn-ea"/>
        <a:cs typeface="+mn-cs"/>
      </a:defRPr>
    </a:lvl5pPr>
    <a:lvl6pPr marL="2286000" algn="l" defTabSz="914400" rtl="0" eaLnBrk="1" latinLnBrk="0" hangingPunct="1">
      <a:defRPr kern="1200">
        <a:solidFill>
          <a:schemeClr val="tx1"/>
        </a:solidFill>
        <a:latin typeface="Trebuchet MS" panose="020B0603020202020204" pitchFamily="34" charset="0"/>
        <a:ea typeface="+mn-ea"/>
        <a:cs typeface="+mn-cs"/>
      </a:defRPr>
    </a:lvl6pPr>
    <a:lvl7pPr marL="2743200" algn="l" defTabSz="914400" rtl="0" eaLnBrk="1" latinLnBrk="0" hangingPunct="1">
      <a:defRPr kern="1200">
        <a:solidFill>
          <a:schemeClr val="tx1"/>
        </a:solidFill>
        <a:latin typeface="Trebuchet MS" panose="020B0603020202020204" pitchFamily="34" charset="0"/>
        <a:ea typeface="+mn-ea"/>
        <a:cs typeface="+mn-cs"/>
      </a:defRPr>
    </a:lvl7pPr>
    <a:lvl8pPr marL="3200400" algn="l" defTabSz="914400" rtl="0" eaLnBrk="1" latinLnBrk="0" hangingPunct="1">
      <a:defRPr kern="1200">
        <a:solidFill>
          <a:schemeClr val="tx1"/>
        </a:solidFill>
        <a:latin typeface="Trebuchet MS" panose="020B0603020202020204" pitchFamily="34" charset="0"/>
        <a:ea typeface="+mn-ea"/>
        <a:cs typeface="+mn-cs"/>
      </a:defRPr>
    </a:lvl8pPr>
    <a:lvl9pPr marL="3657600" algn="l" defTabSz="914400" rtl="0" eaLnBrk="1" latinLnBrk="0" hangingPunct="1">
      <a:defRPr kern="1200">
        <a:solidFill>
          <a:schemeClr val="tx1"/>
        </a:solidFill>
        <a:latin typeface="Trebuchet MS" panose="020B0603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00CC"/>
    <a:srgbClr val="00FF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129" autoAdjust="0"/>
    <p:restoredTop sz="93447" autoAdjust="0"/>
  </p:normalViewPr>
  <p:slideViewPr>
    <p:cSldViewPr snapToGrid="0" snapToObjects="1">
      <p:cViewPr varScale="1">
        <p:scale>
          <a:sx n="74" d="100"/>
          <a:sy n="74" d="100"/>
        </p:scale>
        <p:origin x="1232" y="56"/>
      </p:cViewPr>
      <p:guideLst>
        <p:guide orient="horz" pos="2160"/>
        <p:guide pos="2880"/>
      </p:guideLst>
    </p:cSldViewPr>
  </p:slideViewPr>
  <p:outlineViewPr>
    <p:cViewPr>
      <p:scale>
        <a:sx n="33" d="100"/>
        <a:sy n="33" d="100"/>
      </p:scale>
      <p:origin x="0" y="0"/>
    </p:cViewPr>
  </p:outlin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 DAVIES (Ysgol Gynradd Parcyrhun)" userId="9251a79c-4993-4a2a-8cfa-f09057193f8b" providerId="ADAL" clId="{DFEEB820-1D72-43EA-B93B-F985D513071A}"/>
    <pc:docChg chg="modSld sldOrd">
      <pc:chgData name="J DAVIES (Ysgol Gynradd Parcyrhun)" userId="9251a79c-4993-4a2a-8cfa-f09057193f8b" providerId="ADAL" clId="{DFEEB820-1D72-43EA-B93B-F985D513071A}" dt="2026-09-08T13:05:37.666" v="6" actId="20577"/>
      <pc:docMkLst>
        <pc:docMk/>
      </pc:docMkLst>
      <pc:sldChg chg="modSp mod">
        <pc:chgData name="J DAVIES (Ysgol Gynradd Parcyrhun)" userId="9251a79c-4993-4a2a-8cfa-f09057193f8b" providerId="ADAL" clId="{DFEEB820-1D72-43EA-B93B-F985D513071A}" dt="2026-09-08T13:05:37.666" v="6" actId="20577"/>
        <pc:sldMkLst>
          <pc:docMk/>
          <pc:sldMk cId="0" sldId="256"/>
        </pc:sldMkLst>
        <pc:spChg chg="mod">
          <ac:chgData name="J DAVIES (Ysgol Gynradd Parcyrhun)" userId="9251a79c-4993-4a2a-8cfa-f09057193f8b" providerId="ADAL" clId="{DFEEB820-1D72-43EA-B93B-F985D513071A}" dt="2026-09-08T13:05:37.666" v="6" actId="20577"/>
          <ac:spMkLst>
            <pc:docMk/>
            <pc:sldMk cId="0" sldId="256"/>
            <ac:spMk id="6147" creationId="{1AE54AF8-8F42-88E5-56B2-D7BC41F4A0F2}"/>
          </ac:spMkLst>
        </pc:spChg>
        <pc:spChg chg="mod">
          <ac:chgData name="J DAVIES (Ysgol Gynradd Parcyrhun)" userId="9251a79c-4993-4a2a-8cfa-f09057193f8b" providerId="ADAL" clId="{DFEEB820-1D72-43EA-B93B-F985D513071A}" dt="2026-09-08T13:05:35.016" v="5" actId="20577"/>
          <ac:spMkLst>
            <pc:docMk/>
            <pc:sldMk cId="0" sldId="256"/>
            <ac:spMk id="8193" creationId="{62DF7F2D-8203-F010-B98A-82C8A6544DF1}"/>
          </ac:spMkLst>
        </pc:spChg>
      </pc:sldChg>
      <pc:sldChg chg="ord">
        <pc:chgData name="J DAVIES (Ysgol Gynradd Parcyrhun)" userId="9251a79c-4993-4a2a-8cfa-f09057193f8b" providerId="ADAL" clId="{DFEEB820-1D72-43EA-B93B-F985D513071A}" dt="2026-09-08T13:05:28.993" v="3"/>
        <pc:sldMkLst>
          <pc:docMk/>
          <pc:sldMk cId="0" sldId="259"/>
        </pc:sldMkLst>
      </pc:sldChg>
      <pc:sldChg chg="ord">
        <pc:chgData name="J DAVIES (Ysgol Gynradd Parcyrhun)" userId="9251a79c-4993-4a2a-8cfa-f09057193f8b" providerId="ADAL" clId="{DFEEB820-1D72-43EA-B93B-F985D513071A}" dt="2026-09-08T11:02:58.517" v="1"/>
        <pc:sldMkLst>
          <pc:docMk/>
          <pc:sldMk cId="0" sldId="279"/>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FFFBAE0-742F-5604-26C5-AF95EFF19E33}"/>
              </a:ext>
            </a:extLst>
          </p:cNvPr>
          <p:cNvSpPr>
            <a:spLocks noGrp="1"/>
          </p:cNvSpPr>
          <p:nvPr>
            <p:ph type="hdr" sz="quarter"/>
          </p:nvPr>
        </p:nvSpPr>
        <p:spPr>
          <a:xfrm>
            <a:off x="0" y="0"/>
            <a:ext cx="2946400" cy="4968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FCF65170-2C2C-CCEE-3890-155EA01C6C77}"/>
              </a:ext>
            </a:extLst>
          </p:cNvPr>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570A9975-17F4-411E-B061-B2B1934256E0}" type="datetimeFigureOut">
              <a:rPr lang="en-GB"/>
              <a:pPr>
                <a:defRPr/>
              </a:pPr>
              <a:t>08/09/2026</a:t>
            </a:fld>
            <a:endParaRPr lang="en-GB"/>
          </a:p>
        </p:txBody>
      </p:sp>
      <p:sp>
        <p:nvSpPr>
          <p:cNvPr id="4" name="Footer Placeholder 3">
            <a:extLst>
              <a:ext uri="{FF2B5EF4-FFF2-40B4-BE49-F238E27FC236}">
                <a16:creationId xmlns:a16="http://schemas.microsoft.com/office/drawing/2014/main" id="{005E5A22-9C2F-6FFD-6409-1FD48B8194C2}"/>
              </a:ext>
            </a:extLst>
          </p:cNvPr>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ADCEF315-DE39-BAB3-588D-D6DDD8A1F6F2}"/>
              </a:ext>
            </a:extLst>
          </p:cNvPr>
          <p:cNvSpPr>
            <a:spLocks noGrp="1"/>
          </p:cNvSpPr>
          <p:nvPr>
            <p:ph type="sldNum" sz="quarter" idx="3"/>
          </p:nvPr>
        </p:nvSpPr>
        <p:spPr>
          <a:xfrm>
            <a:off x="3849688" y="9428163"/>
            <a:ext cx="2946400" cy="496887"/>
          </a:xfrm>
          <a:prstGeom prst="rect">
            <a:avLst/>
          </a:prstGeom>
        </p:spPr>
        <p:txBody>
          <a:bodyPr vert="horz" wrap="square" lIns="91440" tIns="45720" rIns="91440" bIns="45720" numCol="1" anchor="b" anchorCtr="0" compatLnSpc="1">
            <a:prstTxWarp prst="textNoShape">
              <a:avLst/>
            </a:prstTxWarp>
          </a:bodyPr>
          <a:lstStyle>
            <a:lvl1pPr algn="r" eaLnBrk="1" fontAlgn="auto" hangingPunct="1">
              <a:spcBef>
                <a:spcPts val="0"/>
              </a:spcBef>
              <a:spcAft>
                <a:spcPts val="0"/>
              </a:spcAft>
              <a:defRPr sz="1200">
                <a:latin typeface="+mn-lt"/>
              </a:defRPr>
            </a:lvl1pPr>
          </a:lstStyle>
          <a:p>
            <a:pPr>
              <a:defRPr/>
            </a:pPr>
            <a:fld id="{DF18F230-029B-4769-B4A7-8B3A43E9550C}"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17">
            <a:extLst>
              <a:ext uri="{FF2B5EF4-FFF2-40B4-BE49-F238E27FC236}">
                <a16:creationId xmlns:a16="http://schemas.microsoft.com/office/drawing/2014/main" id="{E7B0C564-C387-DF99-89BB-FA19FCD06606}"/>
              </a:ext>
            </a:extLst>
          </p:cNvPr>
          <p:cNvGrpSpPr>
            <a:grpSpLocks/>
          </p:cNvGrpSpPr>
          <p:nvPr/>
        </p:nvGrpSpPr>
        <p:grpSpPr bwMode="auto">
          <a:xfrm>
            <a:off x="-7938" y="-7938"/>
            <a:ext cx="9169401" cy="6873876"/>
            <a:chOff x="-8466" y="-8468"/>
            <a:chExt cx="9169804" cy="6874935"/>
          </a:xfrm>
        </p:grpSpPr>
        <p:cxnSp>
          <p:nvCxnSpPr>
            <p:cNvPr id="5" name="Straight Connector 4">
              <a:extLst>
                <a:ext uri="{FF2B5EF4-FFF2-40B4-BE49-F238E27FC236}">
                  <a16:creationId xmlns:a16="http://schemas.microsoft.com/office/drawing/2014/main" id="{E9CEF8DA-FC82-32AD-F069-CBE9429BB96D}"/>
                </a:ext>
              </a:extLst>
            </p:cNvPr>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5">
              <a:extLst>
                <a:ext uri="{FF2B5EF4-FFF2-40B4-BE49-F238E27FC236}">
                  <a16:creationId xmlns:a16="http://schemas.microsoft.com/office/drawing/2014/main" id="{D61DB4FD-C418-C5F6-494D-87FC30227DB7}"/>
                </a:ext>
              </a:extLst>
            </p:cNvPr>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18">
              <a:extLst>
                <a:ext uri="{FF2B5EF4-FFF2-40B4-BE49-F238E27FC236}">
                  <a16:creationId xmlns:a16="http://schemas.microsoft.com/office/drawing/2014/main" id="{740EB19D-299D-2523-1D4A-2CF081F58B31}"/>
                </a:ext>
              </a:extLst>
            </p:cNvPr>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8" name="Freeform 19">
              <a:extLst>
                <a:ext uri="{FF2B5EF4-FFF2-40B4-BE49-F238E27FC236}">
                  <a16:creationId xmlns:a16="http://schemas.microsoft.com/office/drawing/2014/main" id="{2039BB74-A97B-B794-5A90-B92E89811CBF}"/>
                </a:ext>
              </a:extLst>
            </p:cNvPr>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9" name="Freeform 20">
              <a:extLst>
                <a:ext uri="{FF2B5EF4-FFF2-40B4-BE49-F238E27FC236}">
                  <a16:creationId xmlns:a16="http://schemas.microsoft.com/office/drawing/2014/main" id="{C89C8EF8-DC16-1284-CDF6-0A44686EF48D}"/>
                </a:ext>
              </a:extLst>
            </p:cNvPr>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 name="Freeform 21">
              <a:extLst>
                <a:ext uri="{FF2B5EF4-FFF2-40B4-BE49-F238E27FC236}">
                  <a16:creationId xmlns:a16="http://schemas.microsoft.com/office/drawing/2014/main" id="{C16E4A4E-F033-719C-BE88-DC889DCD770F}"/>
                </a:ext>
              </a:extLst>
            </p:cNvPr>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1" name="Freeform 22">
              <a:extLst>
                <a:ext uri="{FF2B5EF4-FFF2-40B4-BE49-F238E27FC236}">
                  <a16:creationId xmlns:a16="http://schemas.microsoft.com/office/drawing/2014/main" id="{00D8D10D-776F-45F0-40E3-1C4915082290}"/>
                </a:ext>
              </a:extLst>
            </p:cNvPr>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2" name="Freeform 23">
              <a:extLst>
                <a:ext uri="{FF2B5EF4-FFF2-40B4-BE49-F238E27FC236}">
                  <a16:creationId xmlns:a16="http://schemas.microsoft.com/office/drawing/2014/main" id="{7A0F700E-65F7-A13C-2AE9-CFD6FCA56E34}"/>
                </a:ext>
              </a:extLst>
            </p:cNvPr>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Freeform 24">
              <a:extLst>
                <a:ext uri="{FF2B5EF4-FFF2-40B4-BE49-F238E27FC236}">
                  <a16:creationId xmlns:a16="http://schemas.microsoft.com/office/drawing/2014/main" id="{D8245FDB-64CC-E050-94A9-9ACBA9A7E1A9}"/>
                </a:ext>
              </a:extLst>
            </p:cNvPr>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Freeform 27">
              <a:extLst>
                <a:ext uri="{FF2B5EF4-FFF2-40B4-BE49-F238E27FC236}">
                  <a16:creationId xmlns:a16="http://schemas.microsoft.com/office/drawing/2014/main" id="{F5D73384-53C6-CF4A-243F-0B4B7DB71970}"/>
                </a:ext>
              </a:extLst>
            </p:cNvPr>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130595" y="4050834"/>
            <a:ext cx="582671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15" name="Date Placeholder 3">
            <a:extLst>
              <a:ext uri="{FF2B5EF4-FFF2-40B4-BE49-F238E27FC236}">
                <a16:creationId xmlns:a16="http://schemas.microsoft.com/office/drawing/2014/main" id="{EA8087FD-6CC6-C5BA-1DFD-225527D4EB7A}"/>
              </a:ext>
            </a:extLst>
          </p:cNvPr>
          <p:cNvSpPr>
            <a:spLocks noGrp="1"/>
          </p:cNvSpPr>
          <p:nvPr>
            <p:ph type="dt" sz="half" idx="10"/>
          </p:nvPr>
        </p:nvSpPr>
        <p:spPr/>
        <p:txBody>
          <a:bodyPr/>
          <a:lstStyle>
            <a:lvl1pPr>
              <a:defRPr/>
            </a:lvl1pPr>
          </a:lstStyle>
          <a:p>
            <a:pPr>
              <a:defRPr/>
            </a:pPr>
            <a:fld id="{22576901-ACB3-446F-8A3F-1EA55612E771}" type="datetime1">
              <a:rPr lang="en-US" altLang="en-US"/>
              <a:pPr>
                <a:defRPr/>
              </a:pPr>
              <a:t>9/8/2026</a:t>
            </a:fld>
            <a:endParaRPr lang="en-US" altLang="en-US"/>
          </a:p>
        </p:txBody>
      </p:sp>
      <p:sp>
        <p:nvSpPr>
          <p:cNvPr id="16" name="Footer Placeholder 4">
            <a:extLst>
              <a:ext uri="{FF2B5EF4-FFF2-40B4-BE49-F238E27FC236}">
                <a16:creationId xmlns:a16="http://schemas.microsoft.com/office/drawing/2014/main" id="{256F1E20-99B9-EDA7-4812-E2A97D8FFEAF}"/>
              </a:ext>
            </a:extLst>
          </p:cNvPr>
          <p:cNvSpPr>
            <a:spLocks noGrp="1"/>
          </p:cNvSpPr>
          <p:nvPr>
            <p:ph type="ftr" sz="quarter" idx="11"/>
          </p:nvPr>
        </p:nvSpPr>
        <p:spPr/>
        <p:txBody>
          <a:bodyPr/>
          <a:lstStyle>
            <a:lvl1pPr>
              <a:defRPr/>
            </a:lvl1pPr>
          </a:lstStyle>
          <a:p>
            <a:pPr>
              <a:defRPr/>
            </a:pPr>
            <a:endParaRPr lang="en-US"/>
          </a:p>
        </p:txBody>
      </p:sp>
      <p:sp>
        <p:nvSpPr>
          <p:cNvPr id="17" name="Slide Number Placeholder 5">
            <a:extLst>
              <a:ext uri="{FF2B5EF4-FFF2-40B4-BE49-F238E27FC236}">
                <a16:creationId xmlns:a16="http://schemas.microsoft.com/office/drawing/2014/main" id="{0EB0982B-51B3-F611-A76B-25CC93ABF6D7}"/>
              </a:ext>
            </a:extLst>
          </p:cNvPr>
          <p:cNvSpPr>
            <a:spLocks noGrp="1"/>
          </p:cNvSpPr>
          <p:nvPr>
            <p:ph type="sldNum" sz="quarter" idx="12"/>
          </p:nvPr>
        </p:nvSpPr>
        <p:spPr/>
        <p:txBody>
          <a:bodyPr/>
          <a:lstStyle>
            <a:lvl1pPr>
              <a:defRPr/>
            </a:lvl1pPr>
          </a:lstStyle>
          <a:p>
            <a:pPr>
              <a:defRPr/>
            </a:pPr>
            <a:fld id="{5B21FBB9-AAEE-4EFA-B2D2-EDE241277B68}" type="slidenum">
              <a:rPr lang="en-US" altLang="en-US"/>
              <a:pPr>
                <a:defRPr/>
              </a:pPr>
              <a:t>‹#›</a:t>
            </a:fld>
            <a:endParaRPr lang="en-US" altLang="en-US"/>
          </a:p>
        </p:txBody>
      </p:sp>
    </p:spTree>
    <p:extLst>
      <p:ext uri="{BB962C8B-B14F-4D97-AF65-F5344CB8AC3E}">
        <p14:creationId xmlns:p14="http://schemas.microsoft.com/office/powerpoint/2010/main" val="11899200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657A20C6-51C7-1E7B-C55A-CA6EBCC8FF00}"/>
              </a:ext>
            </a:extLst>
          </p:cNvPr>
          <p:cNvSpPr>
            <a:spLocks noGrp="1"/>
          </p:cNvSpPr>
          <p:nvPr>
            <p:ph type="dt" sz="half" idx="10"/>
          </p:nvPr>
        </p:nvSpPr>
        <p:spPr/>
        <p:txBody>
          <a:bodyPr/>
          <a:lstStyle>
            <a:lvl1pPr>
              <a:defRPr/>
            </a:lvl1pPr>
          </a:lstStyle>
          <a:p>
            <a:pPr>
              <a:defRPr/>
            </a:pPr>
            <a:fld id="{48CA9DCF-A047-44BC-8AD7-E3C7DAABA204}" type="datetime1">
              <a:rPr lang="en-US" altLang="en-US"/>
              <a:pPr>
                <a:defRPr/>
              </a:pPr>
              <a:t>9/8/2026</a:t>
            </a:fld>
            <a:endParaRPr lang="en-US" altLang="en-US"/>
          </a:p>
        </p:txBody>
      </p:sp>
      <p:sp>
        <p:nvSpPr>
          <p:cNvPr id="5" name="Footer Placeholder 4">
            <a:extLst>
              <a:ext uri="{FF2B5EF4-FFF2-40B4-BE49-F238E27FC236}">
                <a16:creationId xmlns:a16="http://schemas.microsoft.com/office/drawing/2014/main" id="{A093874F-D1BC-7421-01AF-856E4219D682}"/>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321AEE03-2F2A-4D78-DF94-FA24B2404D0D}"/>
              </a:ext>
            </a:extLst>
          </p:cNvPr>
          <p:cNvSpPr>
            <a:spLocks noGrp="1"/>
          </p:cNvSpPr>
          <p:nvPr>
            <p:ph type="sldNum" sz="quarter" idx="12"/>
          </p:nvPr>
        </p:nvSpPr>
        <p:spPr/>
        <p:txBody>
          <a:bodyPr/>
          <a:lstStyle>
            <a:lvl1pPr>
              <a:defRPr/>
            </a:lvl1pPr>
          </a:lstStyle>
          <a:p>
            <a:pPr>
              <a:defRPr/>
            </a:pPr>
            <a:fld id="{CD5BA12D-CADC-4D26-AF78-D051FD3AB7DC}" type="slidenum">
              <a:rPr lang="en-US" altLang="en-US"/>
              <a:pPr>
                <a:defRPr/>
              </a:pPr>
              <a:t>‹#›</a:t>
            </a:fld>
            <a:endParaRPr lang="en-US" altLang="en-US"/>
          </a:p>
        </p:txBody>
      </p:sp>
    </p:spTree>
    <p:extLst>
      <p:ext uri="{BB962C8B-B14F-4D97-AF65-F5344CB8AC3E}">
        <p14:creationId xmlns:p14="http://schemas.microsoft.com/office/powerpoint/2010/main" val="20708373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3F5A6F0-6F12-0A89-ADD1-058F6654FC61}"/>
              </a:ext>
            </a:extLst>
          </p:cNvPr>
          <p:cNvSpPr>
            <a:spLocks noGrp="1"/>
          </p:cNvSpPr>
          <p:nvPr>
            <p:ph type="dt" sz="half" idx="10"/>
          </p:nvPr>
        </p:nvSpPr>
        <p:spPr/>
        <p:txBody>
          <a:bodyPr/>
          <a:lstStyle>
            <a:lvl1pPr>
              <a:defRPr/>
            </a:lvl1pPr>
          </a:lstStyle>
          <a:p>
            <a:pPr>
              <a:defRPr/>
            </a:pPr>
            <a:fld id="{E33859F9-CE5E-4861-98D1-CDFC17EF8D6D}" type="datetime1">
              <a:rPr lang="en-US" altLang="en-US"/>
              <a:pPr>
                <a:defRPr/>
              </a:pPr>
              <a:t>9/8/2026</a:t>
            </a:fld>
            <a:endParaRPr lang="en-US" altLang="en-US"/>
          </a:p>
        </p:txBody>
      </p:sp>
      <p:sp>
        <p:nvSpPr>
          <p:cNvPr id="5" name="Footer Placeholder 4">
            <a:extLst>
              <a:ext uri="{FF2B5EF4-FFF2-40B4-BE49-F238E27FC236}">
                <a16:creationId xmlns:a16="http://schemas.microsoft.com/office/drawing/2014/main" id="{FB0205F4-1FF1-371A-D5C1-3B06F34C3BD9}"/>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093B5A01-4BBC-DF0E-B9A9-DB201632EFAD}"/>
              </a:ext>
            </a:extLst>
          </p:cNvPr>
          <p:cNvSpPr>
            <a:spLocks noGrp="1"/>
          </p:cNvSpPr>
          <p:nvPr>
            <p:ph type="sldNum" sz="quarter" idx="12"/>
          </p:nvPr>
        </p:nvSpPr>
        <p:spPr/>
        <p:txBody>
          <a:bodyPr/>
          <a:lstStyle>
            <a:lvl1pPr>
              <a:defRPr/>
            </a:lvl1pPr>
          </a:lstStyle>
          <a:p>
            <a:pPr>
              <a:defRPr/>
            </a:pPr>
            <a:fld id="{CD93A290-3E83-44D4-B08D-F00860B8817F}" type="slidenum">
              <a:rPr lang="en-US" altLang="en-US"/>
              <a:pPr>
                <a:defRPr/>
              </a:pPr>
              <a:t>‹#›</a:t>
            </a:fld>
            <a:endParaRPr lang="en-US" altLang="en-US"/>
          </a:p>
        </p:txBody>
      </p:sp>
    </p:spTree>
    <p:extLst>
      <p:ext uri="{BB962C8B-B14F-4D97-AF65-F5344CB8AC3E}">
        <p14:creationId xmlns:p14="http://schemas.microsoft.com/office/powerpoint/2010/main" val="23110617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3">
            <a:extLst>
              <a:ext uri="{FF2B5EF4-FFF2-40B4-BE49-F238E27FC236}">
                <a16:creationId xmlns:a16="http://schemas.microsoft.com/office/drawing/2014/main" id="{ED389536-3B03-F6E5-7DDF-79D821F814F6}"/>
              </a:ext>
            </a:extLst>
          </p:cNvPr>
          <p:cNvSpPr>
            <a:spLocks noGrp="1"/>
          </p:cNvSpPr>
          <p:nvPr>
            <p:ph type="dt" sz="half" idx="10"/>
          </p:nvPr>
        </p:nvSpPr>
        <p:spPr/>
        <p:txBody>
          <a:bodyPr/>
          <a:lstStyle>
            <a:lvl1pPr>
              <a:defRPr/>
            </a:lvl1pPr>
          </a:lstStyle>
          <a:p>
            <a:pPr>
              <a:defRPr/>
            </a:pPr>
            <a:fld id="{EAF7C7A5-F3CC-48DE-9C74-0472F036A752}" type="datetime1">
              <a:rPr lang="en-US" altLang="en-US"/>
              <a:pPr>
                <a:defRPr/>
              </a:pPr>
              <a:t>9/8/2026</a:t>
            </a:fld>
            <a:endParaRPr lang="en-US" altLang="en-US"/>
          </a:p>
        </p:txBody>
      </p:sp>
      <p:sp>
        <p:nvSpPr>
          <p:cNvPr id="6" name="Footer Placeholder 4">
            <a:extLst>
              <a:ext uri="{FF2B5EF4-FFF2-40B4-BE49-F238E27FC236}">
                <a16:creationId xmlns:a16="http://schemas.microsoft.com/office/drawing/2014/main" id="{B413B524-6A4A-6D5D-B720-F079C821E336}"/>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2AC61CBB-C573-ADEF-0CEC-A5E4DC5EE346}"/>
              </a:ext>
            </a:extLst>
          </p:cNvPr>
          <p:cNvSpPr>
            <a:spLocks noGrp="1"/>
          </p:cNvSpPr>
          <p:nvPr>
            <p:ph type="sldNum" sz="quarter" idx="12"/>
          </p:nvPr>
        </p:nvSpPr>
        <p:spPr/>
        <p:txBody>
          <a:bodyPr/>
          <a:lstStyle>
            <a:lvl1pPr>
              <a:defRPr/>
            </a:lvl1pPr>
          </a:lstStyle>
          <a:p>
            <a:pPr>
              <a:defRPr/>
            </a:pPr>
            <a:fld id="{D1C2AA96-6EE4-4B22-9F98-F679E36173C7}" type="slidenum">
              <a:rPr lang="en-US" altLang="en-US"/>
              <a:pPr>
                <a:defRPr/>
              </a:pPr>
              <a:t>‹#›</a:t>
            </a:fld>
            <a:endParaRPr lang="en-US" altLang="en-US"/>
          </a:p>
        </p:txBody>
      </p:sp>
    </p:spTree>
    <p:extLst>
      <p:ext uri="{BB962C8B-B14F-4D97-AF65-F5344CB8AC3E}">
        <p14:creationId xmlns:p14="http://schemas.microsoft.com/office/powerpoint/2010/main" val="119980558"/>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a:extLst>
              <a:ext uri="{FF2B5EF4-FFF2-40B4-BE49-F238E27FC236}">
                <a16:creationId xmlns:a16="http://schemas.microsoft.com/office/drawing/2014/main" id="{62BF76E8-39E3-CF02-4153-6E929E14EA2F}"/>
              </a:ext>
            </a:extLst>
          </p:cNvPr>
          <p:cNvSpPr>
            <a:spLocks noGrp="1"/>
          </p:cNvSpPr>
          <p:nvPr>
            <p:ph type="dt" sz="half" idx="10"/>
          </p:nvPr>
        </p:nvSpPr>
        <p:spPr/>
        <p:txBody>
          <a:bodyPr/>
          <a:lstStyle>
            <a:lvl1pPr>
              <a:defRPr/>
            </a:lvl1pPr>
          </a:lstStyle>
          <a:p>
            <a:pPr>
              <a:defRPr/>
            </a:pPr>
            <a:fld id="{0824B411-4FD3-4C8F-89E1-9401FB658D5D}" type="datetime1">
              <a:rPr lang="en-US" altLang="en-US"/>
              <a:pPr>
                <a:defRPr/>
              </a:pPr>
              <a:t>9/8/2026</a:t>
            </a:fld>
            <a:endParaRPr lang="en-US" altLang="en-US"/>
          </a:p>
        </p:txBody>
      </p:sp>
      <p:sp>
        <p:nvSpPr>
          <p:cNvPr id="8" name="Footer Placeholder 4">
            <a:extLst>
              <a:ext uri="{FF2B5EF4-FFF2-40B4-BE49-F238E27FC236}">
                <a16:creationId xmlns:a16="http://schemas.microsoft.com/office/drawing/2014/main" id="{A7F5F9CC-4DFF-CD0A-EB0B-C0E445167439}"/>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4349A704-4324-F5AD-385C-5EB4A79CB9F1}"/>
              </a:ext>
            </a:extLst>
          </p:cNvPr>
          <p:cNvSpPr>
            <a:spLocks noGrp="1"/>
          </p:cNvSpPr>
          <p:nvPr>
            <p:ph type="sldNum" sz="quarter" idx="12"/>
          </p:nvPr>
        </p:nvSpPr>
        <p:spPr/>
        <p:txBody>
          <a:bodyPr/>
          <a:lstStyle>
            <a:lvl1pPr>
              <a:defRPr/>
            </a:lvl1pPr>
          </a:lstStyle>
          <a:p>
            <a:pPr>
              <a:defRPr/>
            </a:pPr>
            <a:fld id="{D4BDDD16-EAE6-4481-B8C2-91FB6708254F}" type="slidenum">
              <a:rPr lang="en-US" altLang="en-US"/>
              <a:pPr>
                <a:defRPr/>
              </a:pPr>
              <a:t>‹#›</a:t>
            </a:fld>
            <a:endParaRPr lang="en-US" altLang="en-US"/>
          </a:p>
        </p:txBody>
      </p:sp>
    </p:spTree>
    <p:extLst>
      <p:ext uri="{BB962C8B-B14F-4D97-AF65-F5344CB8AC3E}">
        <p14:creationId xmlns:p14="http://schemas.microsoft.com/office/powerpoint/2010/main" val="22339672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US"/>
              <a:t>Click to edit Master title style</a:t>
            </a:r>
            <a:endParaRPr lang="en-US" dirty="0"/>
          </a:p>
        </p:txBody>
      </p:sp>
      <p:sp>
        <p:nvSpPr>
          <p:cNvPr id="3" name="Date Placeholder 3">
            <a:extLst>
              <a:ext uri="{FF2B5EF4-FFF2-40B4-BE49-F238E27FC236}">
                <a16:creationId xmlns:a16="http://schemas.microsoft.com/office/drawing/2014/main" id="{23D3E4C6-E556-476B-A5E0-AF9F61987143}"/>
              </a:ext>
            </a:extLst>
          </p:cNvPr>
          <p:cNvSpPr>
            <a:spLocks noGrp="1"/>
          </p:cNvSpPr>
          <p:nvPr>
            <p:ph type="dt" sz="half" idx="10"/>
          </p:nvPr>
        </p:nvSpPr>
        <p:spPr/>
        <p:txBody>
          <a:bodyPr/>
          <a:lstStyle>
            <a:lvl1pPr>
              <a:defRPr/>
            </a:lvl1pPr>
          </a:lstStyle>
          <a:p>
            <a:pPr>
              <a:defRPr/>
            </a:pPr>
            <a:fld id="{18E7C85B-0C6A-4077-9F78-9FB9B0A62513}" type="datetime1">
              <a:rPr lang="en-US" altLang="en-US"/>
              <a:pPr>
                <a:defRPr/>
              </a:pPr>
              <a:t>9/8/2026</a:t>
            </a:fld>
            <a:endParaRPr lang="en-US" altLang="en-US"/>
          </a:p>
        </p:txBody>
      </p:sp>
      <p:sp>
        <p:nvSpPr>
          <p:cNvPr id="4" name="Footer Placeholder 4">
            <a:extLst>
              <a:ext uri="{FF2B5EF4-FFF2-40B4-BE49-F238E27FC236}">
                <a16:creationId xmlns:a16="http://schemas.microsoft.com/office/drawing/2014/main" id="{B35EF795-E18A-A29E-63FF-18D66F6B8D6E}"/>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4DC06264-E713-A540-FA77-634FB404FFC6}"/>
              </a:ext>
            </a:extLst>
          </p:cNvPr>
          <p:cNvSpPr>
            <a:spLocks noGrp="1"/>
          </p:cNvSpPr>
          <p:nvPr>
            <p:ph type="sldNum" sz="quarter" idx="12"/>
          </p:nvPr>
        </p:nvSpPr>
        <p:spPr/>
        <p:txBody>
          <a:bodyPr/>
          <a:lstStyle>
            <a:lvl1pPr>
              <a:defRPr/>
            </a:lvl1pPr>
          </a:lstStyle>
          <a:p>
            <a:pPr>
              <a:defRPr/>
            </a:pPr>
            <a:fld id="{55EB9E94-C77E-4CF4-BF14-0A290A5CE9AE}" type="slidenum">
              <a:rPr lang="en-US" altLang="en-US"/>
              <a:pPr>
                <a:defRPr/>
              </a:pPr>
              <a:t>‹#›</a:t>
            </a:fld>
            <a:endParaRPr lang="en-US" altLang="en-US"/>
          </a:p>
        </p:txBody>
      </p:sp>
    </p:spTree>
    <p:extLst>
      <p:ext uri="{BB962C8B-B14F-4D97-AF65-F5344CB8AC3E}">
        <p14:creationId xmlns:p14="http://schemas.microsoft.com/office/powerpoint/2010/main" val="19899326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541F50BE-EA8D-D8CD-B900-2AAC0849721E}"/>
              </a:ext>
            </a:extLst>
          </p:cNvPr>
          <p:cNvSpPr>
            <a:spLocks noGrp="1"/>
          </p:cNvSpPr>
          <p:nvPr>
            <p:ph type="dt" sz="half" idx="10"/>
          </p:nvPr>
        </p:nvSpPr>
        <p:spPr/>
        <p:txBody>
          <a:bodyPr/>
          <a:lstStyle>
            <a:lvl1pPr>
              <a:defRPr/>
            </a:lvl1pPr>
          </a:lstStyle>
          <a:p>
            <a:pPr>
              <a:defRPr/>
            </a:pPr>
            <a:fld id="{5A7F1868-B7D1-41A7-ACAD-0BC2800F2807}" type="datetime1">
              <a:rPr lang="en-US" altLang="en-US"/>
              <a:pPr>
                <a:defRPr/>
              </a:pPr>
              <a:t>9/8/2026</a:t>
            </a:fld>
            <a:endParaRPr lang="en-US" altLang="en-US"/>
          </a:p>
        </p:txBody>
      </p:sp>
      <p:sp>
        <p:nvSpPr>
          <p:cNvPr id="3" name="Footer Placeholder 4">
            <a:extLst>
              <a:ext uri="{FF2B5EF4-FFF2-40B4-BE49-F238E27FC236}">
                <a16:creationId xmlns:a16="http://schemas.microsoft.com/office/drawing/2014/main" id="{E035487D-1082-6D12-EBC5-14EF9319EDC7}"/>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id="{D1776955-1F65-5B5B-378C-CE892F6EF918}"/>
              </a:ext>
            </a:extLst>
          </p:cNvPr>
          <p:cNvSpPr>
            <a:spLocks noGrp="1"/>
          </p:cNvSpPr>
          <p:nvPr>
            <p:ph type="sldNum" sz="quarter" idx="12"/>
          </p:nvPr>
        </p:nvSpPr>
        <p:spPr/>
        <p:txBody>
          <a:bodyPr/>
          <a:lstStyle>
            <a:lvl1pPr>
              <a:defRPr/>
            </a:lvl1pPr>
          </a:lstStyle>
          <a:p>
            <a:pPr>
              <a:defRPr/>
            </a:pPr>
            <a:fld id="{800C0CEC-8668-4477-830E-10A14258B611}" type="slidenum">
              <a:rPr lang="en-US" altLang="en-US"/>
              <a:pPr>
                <a:defRPr/>
              </a:pPr>
              <a:t>‹#›</a:t>
            </a:fld>
            <a:endParaRPr lang="en-US" altLang="en-US"/>
          </a:p>
        </p:txBody>
      </p:sp>
    </p:spTree>
    <p:extLst>
      <p:ext uri="{BB962C8B-B14F-4D97-AF65-F5344CB8AC3E}">
        <p14:creationId xmlns:p14="http://schemas.microsoft.com/office/powerpoint/2010/main" val="14055219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3">
            <a:extLst>
              <a:ext uri="{FF2B5EF4-FFF2-40B4-BE49-F238E27FC236}">
                <a16:creationId xmlns:a16="http://schemas.microsoft.com/office/drawing/2014/main" id="{2BC42371-3295-B6A2-6B2A-5F58B9CC45BF}"/>
              </a:ext>
            </a:extLst>
          </p:cNvPr>
          <p:cNvSpPr>
            <a:spLocks noGrp="1"/>
          </p:cNvSpPr>
          <p:nvPr>
            <p:ph type="dt" sz="half" idx="10"/>
          </p:nvPr>
        </p:nvSpPr>
        <p:spPr/>
        <p:txBody>
          <a:bodyPr/>
          <a:lstStyle>
            <a:lvl1pPr>
              <a:defRPr/>
            </a:lvl1pPr>
          </a:lstStyle>
          <a:p>
            <a:pPr>
              <a:defRPr/>
            </a:pPr>
            <a:fld id="{4FFF4365-E037-42DE-B368-7103EB05FE19}" type="datetime1">
              <a:rPr lang="en-US" altLang="en-US"/>
              <a:pPr>
                <a:defRPr/>
              </a:pPr>
              <a:t>9/8/2026</a:t>
            </a:fld>
            <a:endParaRPr lang="en-US" altLang="en-US"/>
          </a:p>
        </p:txBody>
      </p:sp>
      <p:sp>
        <p:nvSpPr>
          <p:cNvPr id="6" name="Footer Placeholder 4">
            <a:extLst>
              <a:ext uri="{FF2B5EF4-FFF2-40B4-BE49-F238E27FC236}">
                <a16:creationId xmlns:a16="http://schemas.microsoft.com/office/drawing/2014/main" id="{ACF44C05-C0AF-B83E-2793-66C117FBAF8E}"/>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F0C26D22-2EE6-154C-6226-F995B39C6324}"/>
              </a:ext>
            </a:extLst>
          </p:cNvPr>
          <p:cNvSpPr>
            <a:spLocks noGrp="1"/>
          </p:cNvSpPr>
          <p:nvPr>
            <p:ph type="sldNum" sz="quarter" idx="12"/>
          </p:nvPr>
        </p:nvSpPr>
        <p:spPr/>
        <p:txBody>
          <a:bodyPr/>
          <a:lstStyle>
            <a:lvl1pPr>
              <a:defRPr/>
            </a:lvl1pPr>
          </a:lstStyle>
          <a:p>
            <a:pPr>
              <a:defRPr/>
            </a:pPr>
            <a:fld id="{7317DED9-2E32-4033-9C49-52E18555524C}" type="slidenum">
              <a:rPr lang="en-US" altLang="en-US"/>
              <a:pPr>
                <a:defRPr/>
              </a:pPr>
              <a:t>‹#›</a:t>
            </a:fld>
            <a:endParaRPr lang="en-US" altLang="en-US"/>
          </a:p>
        </p:txBody>
      </p:sp>
    </p:spTree>
    <p:extLst>
      <p:ext uri="{BB962C8B-B14F-4D97-AF65-F5344CB8AC3E}">
        <p14:creationId xmlns:p14="http://schemas.microsoft.com/office/powerpoint/2010/main" val="40120562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 y="609600"/>
            <a:ext cx="6347714"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59EE0D77-AA8E-1C4A-14F7-9C05EB3A23C6}"/>
              </a:ext>
            </a:extLst>
          </p:cNvPr>
          <p:cNvSpPr>
            <a:spLocks noGrp="1"/>
          </p:cNvSpPr>
          <p:nvPr>
            <p:ph type="dt" sz="half" idx="10"/>
          </p:nvPr>
        </p:nvSpPr>
        <p:spPr/>
        <p:txBody>
          <a:bodyPr/>
          <a:lstStyle>
            <a:lvl1pPr>
              <a:defRPr/>
            </a:lvl1pPr>
          </a:lstStyle>
          <a:p>
            <a:pPr>
              <a:defRPr/>
            </a:pPr>
            <a:fld id="{031981FC-2027-4B20-8BFB-EDA704628B28}" type="datetime1">
              <a:rPr lang="en-US" altLang="en-US"/>
              <a:pPr>
                <a:defRPr/>
              </a:pPr>
              <a:t>9/8/2026</a:t>
            </a:fld>
            <a:endParaRPr lang="en-US" altLang="en-US"/>
          </a:p>
        </p:txBody>
      </p:sp>
      <p:sp>
        <p:nvSpPr>
          <p:cNvPr id="6" name="Footer Placeholder 4">
            <a:extLst>
              <a:ext uri="{FF2B5EF4-FFF2-40B4-BE49-F238E27FC236}">
                <a16:creationId xmlns:a16="http://schemas.microsoft.com/office/drawing/2014/main" id="{54FF30D4-525D-1547-4977-1C57C4F3FD9C}"/>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F7911836-FE0E-112A-B678-421B869ADB2F}"/>
              </a:ext>
            </a:extLst>
          </p:cNvPr>
          <p:cNvSpPr>
            <a:spLocks noGrp="1"/>
          </p:cNvSpPr>
          <p:nvPr>
            <p:ph type="sldNum" sz="quarter" idx="12"/>
          </p:nvPr>
        </p:nvSpPr>
        <p:spPr/>
        <p:txBody>
          <a:bodyPr/>
          <a:lstStyle>
            <a:lvl1pPr>
              <a:defRPr/>
            </a:lvl1pPr>
          </a:lstStyle>
          <a:p>
            <a:pPr>
              <a:defRPr/>
            </a:pPr>
            <a:fld id="{58BF9A26-AE4F-4E18-97E4-3A89B2BB69F2}" type="slidenum">
              <a:rPr lang="en-US" altLang="en-US"/>
              <a:pPr>
                <a:defRPr/>
              </a:pPr>
              <a:t>‹#›</a:t>
            </a:fld>
            <a:endParaRPr lang="en-US" altLang="en-US"/>
          </a:p>
        </p:txBody>
      </p:sp>
    </p:spTree>
    <p:extLst>
      <p:ext uri="{BB962C8B-B14F-4D97-AF65-F5344CB8AC3E}">
        <p14:creationId xmlns:p14="http://schemas.microsoft.com/office/powerpoint/2010/main" val="19466282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68DFBD0-8A7E-E8FF-338D-B7C13D710E5D}"/>
              </a:ext>
            </a:extLst>
          </p:cNvPr>
          <p:cNvSpPr>
            <a:spLocks noGrp="1"/>
          </p:cNvSpPr>
          <p:nvPr>
            <p:ph type="dt" sz="half" idx="10"/>
          </p:nvPr>
        </p:nvSpPr>
        <p:spPr/>
        <p:txBody>
          <a:bodyPr/>
          <a:lstStyle>
            <a:lvl1pPr>
              <a:defRPr/>
            </a:lvl1pPr>
          </a:lstStyle>
          <a:p>
            <a:pPr>
              <a:defRPr/>
            </a:pPr>
            <a:fld id="{806FFDAF-2E51-493B-9D01-9C19DF8D0264}" type="datetime1">
              <a:rPr lang="en-US" altLang="en-US"/>
              <a:pPr>
                <a:defRPr/>
              </a:pPr>
              <a:t>9/8/2026</a:t>
            </a:fld>
            <a:endParaRPr lang="en-US" altLang="en-US"/>
          </a:p>
        </p:txBody>
      </p:sp>
      <p:sp>
        <p:nvSpPr>
          <p:cNvPr id="5" name="Footer Placeholder 4">
            <a:extLst>
              <a:ext uri="{FF2B5EF4-FFF2-40B4-BE49-F238E27FC236}">
                <a16:creationId xmlns:a16="http://schemas.microsoft.com/office/drawing/2014/main" id="{661659B3-D8DC-F8A2-AC1E-F79CE32C5F03}"/>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34D841EF-534D-506E-82E1-A35A87B153C2}"/>
              </a:ext>
            </a:extLst>
          </p:cNvPr>
          <p:cNvSpPr>
            <a:spLocks noGrp="1"/>
          </p:cNvSpPr>
          <p:nvPr>
            <p:ph type="sldNum" sz="quarter" idx="12"/>
          </p:nvPr>
        </p:nvSpPr>
        <p:spPr/>
        <p:txBody>
          <a:bodyPr/>
          <a:lstStyle>
            <a:lvl1pPr>
              <a:defRPr/>
            </a:lvl1pPr>
          </a:lstStyle>
          <a:p>
            <a:pPr>
              <a:defRPr/>
            </a:pPr>
            <a:fld id="{FB124CE0-CFD0-496E-A9D1-F64B7177D45C}" type="slidenum">
              <a:rPr lang="en-US" altLang="en-US"/>
              <a:pPr>
                <a:defRPr/>
              </a:pPr>
              <a:t>‹#›</a:t>
            </a:fld>
            <a:endParaRPr lang="en-US" altLang="en-US"/>
          </a:p>
        </p:txBody>
      </p:sp>
    </p:spTree>
    <p:extLst>
      <p:ext uri="{BB962C8B-B14F-4D97-AF65-F5344CB8AC3E}">
        <p14:creationId xmlns:p14="http://schemas.microsoft.com/office/powerpoint/2010/main" val="2915111446"/>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4" name="TextBox 17">
            <a:extLst>
              <a:ext uri="{FF2B5EF4-FFF2-40B4-BE49-F238E27FC236}">
                <a16:creationId xmlns:a16="http://schemas.microsoft.com/office/drawing/2014/main" id="{42F13716-3852-E792-0789-AEC9AD3AE32D}"/>
              </a:ext>
            </a:extLst>
          </p:cNvPr>
          <p:cNvSpPr txBox="1">
            <a:spLocks noChangeArrowheads="1"/>
          </p:cNvSpPr>
          <p:nvPr/>
        </p:nvSpPr>
        <p:spPr bwMode="auto">
          <a:xfrm>
            <a:off x="482600" y="790575"/>
            <a:ext cx="457200" cy="584200"/>
          </a:xfrm>
          <a:prstGeom prst="rect">
            <a:avLst/>
          </a:prstGeom>
          <a:noFill/>
          <a:ln>
            <a:noFill/>
          </a:ln>
        </p:spPr>
        <p:txBody>
          <a:bodyPr anchor="ct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fontAlgn="base">
              <a:spcBef>
                <a:spcPct val="0"/>
              </a:spcBef>
              <a:spcAft>
                <a:spcPct val="0"/>
              </a:spcAft>
              <a:defRPr>
                <a:solidFill>
                  <a:schemeClr val="tx1"/>
                </a:solidFill>
                <a:latin typeface="Trebuchet MS" panose="020B0603020202020204" pitchFamily="34" charset="0"/>
              </a:defRPr>
            </a:lvl6pPr>
            <a:lvl7pPr marL="2971800" indent="-228600" defTabSz="457200" fontAlgn="base">
              <a:spcBef>
                <a:spcPct val="0"/>
              </a:spcBef>
              <a:spcAft>
                <a:spcPct val="0"/>
              </a:spcAft>
              <a:defRPr>
                <a:solidFill>
                  <a:schemeClr val="tx1"/>
                </a:solidFill>
                <a:latin typeface="Trebuchet MS" panose="020B0603020202020204" pitchFamily="34" charset="0"/>
              </a:defRPr>
            </a:lvl7pPr>
            <a:lvl8pPr marL="3429000" indent="-228600" defTabSz="457200" fontAlgn="base">
              <a:spcBef>
                <a:spcPct val="0"/>
              </a:spcBef>
              <a:spcAft>
                <a:spcPct val="0"/>
              </a:spcAft>
              <a:defRPr>
                <a:solidFill>
                  <a:schemeClr val="tx1"/>
                </a:solidFill>
                <a:latin typeface="Trebuchet MS" panose="020B0603020202020204" pitchFamily="34" charset="0"/>
              </a:defRPr>
            </a:lvl8pPr>
            <a:lvl9pPr marL="3886200" indent="-228600" defTabSz="457200" fontAlgn="base">
              <a:spcBef>
                <a:spcPct val="0"/>
              </a:spcBef>
              <a:spcAft>
                <a:spcPct val="0"/>
              </a:spcAft>
              <a:defRPr>
                <a:solidFill>
                  <a:schemeClr val="tx1"/>
                </a:solidFill>
                <a:latin typeface="Trebuchet MS" panose="020B0603020202020204" pitchFamily="34" charset="0"/>
              </a:defRPr>
            </a:lvl9pPr>
          </a:lstStyle>
          <a:p>
            <a:pPr eaLnBrk="1" hangingPunct="1">
              <a:defRPr/>
            </a:pPr>
            <a:r>
              <a:rPr lang="en-US" altLang="en-US" sz="8000">
                <a:solidFill>
                  <a:srgbClr val="FF6666"/>
                </a:solidFill>
                <a:latin typeface="Arial" panose="020B0604020202020204" pitchFamily="34" charset="0"/>
              </a:rPr>
              <a:t>“</a:t>
            </a:r>
          </a:p>
        </p:txBody>
      </p:sp>
      <p:sp>
        <p:nvSpPr>
          <p:cNvPr id="5" name="TextBox 18">
            <a:extLst>
              <a:ext uri="{FF2B5EF4-FFF2-40B4-BE49-F238E27FC236}">
                <a16:creationId xmlns:a16="http://schemas.microsoft.com/office/drawing/2014/main" id="{383F3099-A84E-0F1A-1A9D-33D2606C426F}"/>
              </a:ext>
            </a:extLst>
          </p:cNvPr>
          <p:cNvSpPr txBox="1">
            <a:spLocks noChangeArrowheads="1"/>
          </p:cNvSpPr>
          <p:nvPr/>
        </p:nvSpPr>
        <p:spPr bwMode="auto">
          <a:xfrm>
            <a:off x="6748463" y="2886075"/>
            <a:ext cx="457200" cy="585788"/>
          </a:xfrm>
          <a:prstGeom prst="rect">
            <a:avLst/>
          </a:prstGeom>
          <a:noFill/>
          <a:ln>
            <a:noFill/>
          </a:ln>
        </p:spPr>
        <p:txBody>
          <a:bodyPr anchor="ct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fontAlgn="base">
              <a:spcBef>
                <a:spcPct val="0"/>
              </a:spcBef>
              <a:spcAft>
                <a:spcPct val="0"/>
              </a:spcAft>
              <a:defRPr>
                <a:solidFill>
                  <a:schemeClr val="tx1"/>
                </a:solidFill>
                <a:latin typeface="Trebuchet MS" panose="020B0603020202020204" pitchFamily="34" charset="0"/>
              </a:defRPr>
            </a:lvl6pPr>
            <a:lvl7pPr marL="2971800" indent="-228600" defTabSz="457200" fontAlgn="base">
              <a:spcBef>
                <a:spcPct val="0"/>
              </a:spcBef>
              <a:spcAft>
                <a:spcPct val="0"/>
              </a:spcAft>
              <a:defRPr>
                <a:solidFill>
                  <a:schemeClr val="tx1"/>
                </a:solidFill>
                <a:latin typeface="Trebuchet MS" panose="020B0603020202020204" pitchFamily="34" charset="0"/>
              </a:defRPr>
            </a:lvl7pPr>
            <a:lvl8pPr marL="3429000" indent="-228600" defTabSz="457200" fontAlgn="base">
              <a:spcBef>
                <a:spcPct val="0"/>
              </a:spcBef>
              <a:spcAft>
                <a:spcPct val="0"/>
              </a:spcAft>
              <a:defRPr>
                <a:solidFill>
                  <a:schemeClr val="tx1"/>
                </a:solidFill>
                <a:latin typeface="Trebuchet MS" panose="020B0603020202020204" pitchFamily="34" charset="0"/>
              </a:defRPr>
            </a:lvl8pPr>
            <a:lvl9pPr marL="3886200" indent="-228600" defTabSz="457200" fontAlgn="base">
              <a:spcBef>
                <a:spcPct val="0"/>
              </a:spcBef>
              <a:spcAft>
                <a:spcPct val="0"/>
              </a:spcAft>
              <a:defRPr>
                <a:solidFill>
                  <a:schemeClr val="tx1"/>
                </a:solidFill>
                <a:latin typeface="Trebuchet MS" panose="020B0603020202020204" pitchFamily="34" charset="0"/>
              </a:defRPr>
            </a:lvl9pPr>
          </a:lstStyle>
          <a:p>
            <a:pPr eaLnBrk="1" hangingPunct="1">
              <a:defRPr/>
            </a:pPr>
            <a:r>
              <a:rPr lang="en-US" altLang="en-US" sz="8000">
                <a:solidFill>
                  <a:srgbClr val="FF6666"/>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6" name="Date Placeholder 3">
            <a:extLst>
              <a:ext uri="{FF2B5EF4-FFF2-40B4-BE49-F238E27FC236}">
                <a16:creationId xmlns:a16="http://schemas.microsoft.com/office/drawing/2014/main" id="{1D2C209F-0B2E-FC65-96AA-7467E7E09A20}"/>
              </a:ext>
            </a:extLst>
          </p:cNvPr>
          <p:cNvSpPr>
            <a:spLocks noGrp="1"/>
          </p:cNvSpPr>
          <p:nvPr>
            <p:ph type="dt" sz="half" idx="14"/>
          </p:nvPr>
        </p:nvSpPr>
        <p:spPr/>
        <p:txBody>
          <a:bodyPr/>
          <a:lstStyle>
            <a:lvl1pPr>
              <a:defRPr/>
            </a:lvl1pPr>
          </a:lstStyle>
          <a:p>
            <a:pPr>
              <a:defRPr/>
            </a:pPr>
            <a:fld id="{E36E2166-1B3A-4295-A72E-1E82015CA886}" type="datetime1">
              <a:rPr lang="en-US" altLang="en-US"/>
              <a:pPr>
                <a:defRPr/>
              </a:pPr>
              <a:t>9/8/2026</a:t>
            </a:fld>
            <a:endParaRPr lang="en-US" altLang="en-US"/>
          </a:p>
        </p:txBody>
      </p:sp>
      <p:sp>
        <p:nvSpPr>
          <p:cNvPr id="7" name="Footer Placeholder 4">
            <a:extLst>
              <a:ext uri="{FF2B5EF4-FFF2-40B4-BE49-F238E27FC236}">
                <a16:creationId xmlns:a16="http://schemas.microsoft.com/office/drawing/2014/main" id="{21067355-6C41-3D5F-BA7E-B51A2CDDC23F}"/>
              </a:ext>
            </a:extLst>
          </p:cNvPr>
          <p:cNvSpPr>
            <a:spLocks noGrp="1"/>
          </p:cNvSpPr>
          <p:nvPr>
            <p:ph type="ftr" sz="quarter" idx="15"/>
          </p:nvPr>
        </p:nvSpPr>
        <p:spPr/>
        <p:txBody>
          <a:bodyPr/>
          <a:lstStyle>
            <a:lvl1pPr>
              <a:defRPr/>
            </a:lvl1pPr>
          </a:lstStyle>
          <a:p>
            <a:pPr>
              <a:defRPr/>
            </a:pPr>
            <a:endParaRPr lang="en-US"/>
          </a:p>
        </p:txBody>
      </p:sp>
      <p:sp>
        <p:nvSpPr>
          <p:cNvPr id="8" name="Slide Number Placeholder 5">
            <a:extLst>
              <a:ext uri="{FF2B5EF4-FFF2-40B4-BE49-F238E27FC236}">
                <a16:creationId xmlns:a16="http://schemas.microsoft.com/office/drawing/2014/main" id="{DAB35E8C-AF41-0A9F-FE50-6A05E62159ED}"/>
              </a:ext>
            </a:extLst>
          </p:cNvPr>
          <p:cNvSpPr>
            <a:spLocks noGrp="1"/>
          </p:cNvSpPr>
          <p:nvPr>
            <p:ph type="sldNum" sz="quarter" idx="16"/>
          </p:nvPr>
        </p:nvSpPr>
        <p:spPr/>
        <p:txBody>
          <a:bodyPr/>
          <a:lstStyle>
            <a:lvl1pPr>
              <a:defRPr/>
            </a:lvl1pPr>
          </a:lstStyle>
          <a:p>
            <a:pPr>
              <a:defRPr/>
            </a:pPr>
            <a:fld id="{0E04D1B2-E6EA-4E56-831C-DAF5CA20E808}" type="slidenum">
              <a:rPr lang="en-US" altLang="en-US"/>
              <a:pPr>
                <a:defRPr/>
              </a:pPr>
              <a:t>‹#›</a:t>
            </a:fld>
            <a:endParaRPr lang="en-US" altLang="en-US"/>
          </a:p>
        </p:txBody>
      </p:sp>
    </p:spTree>
    <p:extLst>
      <p:ext uri="{BB962C8B-B14F-4D97-AF65-F5344CB8AC3E}">
        <p14:creationId xmlns:p14="http://schemas.microsoft.com/office/powerpoint/2010/main" val="3037284969"/>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41C0FAB-A8D1-FA81-B265-3A40217A7A1A}"/>
              </a:ext>
            </a:extLst>
          </p:cNvPr>
          <p:cNvSpPr>
            <a:spLocks noGrp="1"/>
          </p:cNvSpPr>
          <p:nvPr>
            <p:ph type="dt" sz="half" idx="10"/>
          </p:nvPr>
        </p:nvSpPr>
        <p:spPr/>
        <p:txBody>
          <a:bodyPr/>
          <a:lstStyle>
            <a:lvl1pPr>
              <a:defRPr/>
            </a:lvl1pPr>
          </a:lstStyle>
          <a:p>
            <a:pPr>
              <a:defRPr/>
            </a:pPr>
            <a:fld id="{201FB6FE-3245-4B64-8E32-63B8DB1EDE2A}" type="datetime1">
              <a:rPr lang="en-US" altLang="en-US"/>
              <a:pPr>
                <a:defRPr/>
              </a:pPr>
              <a:t>9/8/2026</a:t>
            </a:fld>
            <a:endParaRPr lang="en-US" altLang="en-US"/>
          </a:p>
        </p:txBody>
      </p:sp>
      <p:sp>
        <p:nvSpPr>
          <p:cNvPr id="5" name="Footer Placeholder 4">
            <a:extLst>
              <a:ext uri="{FF2B5EF4-FFF2-40B4-BE49-F238E27FC236}">
                <a16:creationId xmlns:a16="http://schemas.microsoft.com/office/drawing/2014/main" id="{4B429ED5-EB8C-047C-9D9E-523FBB095D13}"/>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EAD702CB-FC12-9AD2-A8DE-C978539F5CFC}"/>
              </a:ext>
            </a:extLst>
          </p:cNvPr>
          <p:cNvSpPr>
            <a:spLocks noGrp="1"/>
          </p:cNvSpPr>
          <p:nvPr>
            <p:ph type="sldNum" sz="quarter" idx="12"/>
          </p:nvPr>
        </p:nvSpPr>
        <p:spPr/>
        <p:txBody>
          <a:bodyPr/>
          <a:lstStyle>
            <a:lvl1pPr>
              <a:defRPr/>
            </a:lvl1pPr>
          </a:lstStyle>
          <a:p>
            <a:pPr>
              <a:defRPr/>
            </a:pPr>
            <a:fld id="{9066B012-21A2-4AA8-A0CE-5D4096ACF2AA}" type="slidenum">
              <a:rPr lang="en-US" altLang="en-US"/>
              <a:pPr>
                <a:defRPr/>
              </a:pPr>
              <a:t>‹#›</a:t>
            </a:fld>
            <a:endParaRPr lang="en-US" altLang="en-US"/>
          </a:p>
        </p:txBody>
      </p:sp>
    </p:spTree>
    <p:extLst>
      <p:ext uri="{BB962C8B-B14F-4D97-AF65-F5344CB8AC3E}">
        <p14:creationId xmlns:p14="http://schemas.microsoft.com/office/powerpoint/2010/main" val="3807953742"/>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4" name="TextBox 17">
            <a:extLst>
              <a:ext uri="{FF2B5EF4-FFF2-40B4-BE49-F238E27FC236}">
                <a16:creationId xmlns:a16="http://schemas.microsoft.com/office/drawing/2014/main" id="{168DF84B-E908-D3F3-EDCE-740BE56022C6}"/>
              </a:ext>
            </a:extLst>
          </p:cNvPr>
          <p:cNvSpPr txBox="1">
            <a:spLocks noChangeArrowheads="1"/>
          </p:cNvSpPr>
          <p:nvPr/>
        </p:nvSpPr>
        <p:spPr bwMode="auto">
          <a:xfrm>
            <a:off x="482600" y="790575"/>
            <a:ext cx="457200" cy="584200"/>
          </a:xfrm>
          <a:prstGeom prst="rect">
            <a:avLst/>
          </a:prstGeom>
          <a:noFill/>
          <a:ln>
            <a:noFill/>
          </a:ln>
        </p:spPr>
        <p:txBody>
          <a:bodyPr anchor="ct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fontAlgn="base">
              <a:spcBef>
                <a:spcPct val="0"/>
              </a:spcBef>
              <a:spcAft>
                <a:spcPct val="0"/>
              </a:spcAft>
              <a:defRPr>
                <a:solidFill>
                  <a:schemeClr val="tx1"/>
                </a:solidFill>
                <a:latin typeface="Trebuchet MS" panose="020B0603020202020204" pitchFamily="34" charset="0"/>
              </a:defRPr>
            </a:lvl6pPr>
            <a:lvl7pPr marL="2971800" indent="-228600" defTabSz="457200" fontAlgn="base">
              <a:spcBef>
                <a:spcPct val="0"/>
              </a:spcBef>
              <a:spcAft>
                <a:spcPct val="0"/>
              </a:spcAft>
              <a:defRPr>
                <a:solidFill>
                  <a:schemeClr val="tx1"/>
                </a:solidFill>
                <a:latin typeface="Trebuchet MS" panose="020B0603020202020204" pitchFamily="34" charset="0"/>
              </a:defRPr>
            </a:lvl7pPr>
            <a:lvl8pPr marL="3429000" indent="-228600" defTabSz="457200" fontAlgn="base">
              <a:spcBef>
                <a:spcPct val="0"/>
              </a:spcBef>
              <a:spcAft>
                <a:spcPct val="0"/>
              </a:spcAft>
              <a:defRPr>
                <a:solidFill>
                  <a:schemeClr val="tx1"/>
                </a:solidFill>
                <a:latin typeface="Trebuchet MS" panose="020B0603020202020204" pitchFamily="34" charset="0"/>
              </a:defRPr>
            </a:lvl8pPr>
            <a:lvl9pPr marL="3886200" indent="-228600" defTabSz="457200" fontAlgn="base">
              <a:spcBef>
                <a:spcPct val="0"/>
              </a:spcBef>
              <a:spcAft>
                <a:spcPct val="0"/>
              </a:spcAft>
              <a:defRPr>
                <a:solidFill>
                  <a:schemeClr val="tx1"/>
                </a:solidFill>
                <a:latin typeface="Trebuchet MS" panose="020B0603020202020204" pitchFamily="34" charset="0"/>
              </a:defRPr>
            </a:lvl9pPr>
          </a:lstStyle>
          <a:p>
            <a:pPr eaLnBrk="1" hangingPunct="1">
              <a:defRPr/>
            </a:pPr>
            <a:r>
              <a:rPr lang="en-US" altLang="en-US" sz="8000">
                <a:solidFill>
                  <a:srgbClr val="FF6666"/>
                </a:solidFill>
                <a:latin typeface="Arial" panose="020B0604020202020204" pitchFamily="34" charset="0"/>
              </a:rPr>
              <a:t>“</a:t>
            </a:r>
          </a:p>
        </p:txBody>
      </p:sp>
      <p:sp>
        <p:nvSpPr>
          <p:cNvPr id="5" name="TextBox 18">
            <a:extLst>
              <a:ext uri="{FF2B5EF4-FFF2-40B4-BE49-F238E27FC236}">
                <a16:creationId xmlns:a16="http://schemas.microsoft.com/office/drawing/2014/main" id="{11337BFD-1A84-20CB-3209-941AAEAF1CCE}"/>
              </a:ext>
            </a:extLst>
          </p:cNvPr>
          <p:cNvSpPr txBox="1">
            <a:spLocks noChangeArrowheads="1"/>
          </p:cNvSpPr>
          <p:nvPr/>
        </p:nvSpPr>
        <p:spPr bwMode="auto">
          <a:xfrm>
            <a:off x="6748463" y="2886075"/>
            <a:ext cx="457200" cy="585788"/>
          </a:xfrm>
          <a:prstGeom prst="rect">
            <a:avLst/>
          </a:prstGeom>
          <a:noFill/>
          <a:ln>
            <a:noFill/>
          </a:ln>
        </p:spPr>
        <p:txBody>
          <a:bodyPr anchor="ct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fontAlgn="base">
              <a:spcBef>
                <a:spcPct val="0"/>
              </a:spcBef>
              <a:spcAft>
                <a:spcPct val="0"/>
              </a:spcAft>
              <a:defRPr>
                <a:solidFill>
                  <a:schemeClr val="tx1"/>
                </a:solidFill>
                <a:latin typeface="Trebuchet MS" panose="020B0603020202020204" pitchFamily="34" charset="0"/>
              </a:defRPr>
            </a:lvl6pPr>
            <a:lvl7pPr marL="2971800" indent="-228600" defTabSz="457200" fontAlgn="base">
              <a:spcBef>
                <a:spcPct val="0"/>
              </a:spcBef>
              <a:spcAft>
                <a:spcPct val="0"/>
              </a:spcAft>
              <a:defRPr>
                <a:solidFill>
                  <a:schemeClr val="tx1"/>
                </a:solidFill>
                <a:latin typeface="Trebuchet MS" panose="020B0603020202020204" pitchFamily="34" charset="0"/>
              </a:defRPr>
            </a:lvl7pPr>
            <a:lvl8pPr marL="3429000" indent="-228600" defTabSz="457200" fontAlgn="base">
              <a:spcBef>
                <a:spcPct val="0"/>
              </a:spcBef>
              <a:spcAft>
                <a:spcPct val="0"/>
              </a:spcAft>
              <a:defRPr>
                <a:solidFill>
                  <a:schemeClr val="tx1"/>
                </a:solidFill>
                <a:latin typeface="Trebuchet MS" panose="020B0603020202020204" pitchFamily="34" charset="0"/>
              </a:defRPr>
            </a:lvl8pPr>
            <a:lvl9pPr marL="3886200" indent="-228600" defTabSz="457200" fontAlgn="base">
              <a:spcBef>
                <a:spcPct val="0"/>
              </a:spcBef>
              <a:spcAft>
                <a:spcPct val="0"/>
              </a:spcAft>
              <a:defRPr>
                <a:solidFill>
                  <a:schemeClr val="tx1"/>
                </a:solidFill>
                <a:latin typeface="Trebuchet MS" panose="020B0603020202020204" pitchFamily="34" charset="0"/>
              </a:defRPr>
            </a:lvl9pPr>
          </a:lstStyle>
          <a:p>
            <a:pPr eaLnBrk="1" hangingPunct="1">
              <a:defRPr/>
            </a:pPr>
            <a:r>
              <a:rPr lang="en-US" altLang="en-US" sz="8000">
                <a:solidFill>
                  <a:srgbClr val="FF6666"/>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6" name="Date Placeholder 3">
            <a:extLst>
              <a:ext uri="{FF2B5EF4-FFF2-40B4-BE49-F238E27FC236}">
                <a16:creationId xmlns:a16="http://schemas.microsoft.com/office/drawing/2014/main" id="{062634E7-C5EA-7AFE-207C-2776F107B97A}"/>
              </a:ext>
            </a:extLst>
          </p:cNvPr>
          <p:cNvSpPr>
            <a:spLocks noGrp="1"/>
          </p:cNvSpPr>
          <p:nvPr>
            <p:ph type="dt" sz="half" idx="14"/>
          </p:nvPr>
        </p:nvSpPr>
        <p:spPr/>
        <p:txBody>
          <a:bodyPr/>
          <a:lstStyle>
            <a:lvl1pPr>
              <a:defRPr/>
            </a:lvl1pPr>
          </a:lstStyle>
          <a:p>
            <a:pPr>
              <a:defRPr/>
            </a:pPr>
            <a:fld id="{A6C17A75-74F3-4BB5-B4A3-27F0AB29379C}" type="datetime1">
              <a:rPr lang="en-US" altLang="en-US"/>
              <a:pPr>
                <a:defRPr/>
              </a:pPr>
              <a:t>9/8/2026</a:t>
            </a:fld>
            <a:endParaRPr lang="en-US" altLang="en-US"/>
          </a:p>
        </p:txBody>
      </p:sp>
      <p:sp>
        <p:nvSpPr>
          <p:cNvPr id="7" name="Footer Placeholder 4">
            <a:extLst>
              <a:ext uri="{FF2B5EF4-FFF2-40B4-BE49-F238E27FC236}">
                <a16:creationId xmlns:a16="http://schemas.microsoft.com/office/drawing/2014/main" id="{98EDF7EE-F8F6-98A2-3527-A109E0C70E1E}"/>
              </a:ext>
            </a:extLst>
          </p:cNvPr>
          <p:cNvSpPr>
            <a:spLocks noGrp="1"/>
          </p:cNvSpPr>
          <p:nvPr>
            <p:ph type="ftr" sz="quarter" idx="15"/>
          </p:nvPr>
        </p:nvSpPr>
        <p:spPr/>
        <p:txBody>
          <a:bodyPr/>
          <a:lstStyle>
            <a:lvl1pPr>
              <a:defRPr/>
            </a:lvl1pPr>
          </a:lstStyle>
          <a:p>
            <a:pPr>
              <a:defRPr/>
            </a:pPr>
            <a:endParaRPr lang="en-US"/>
          </a:p>
        </p:txBody>
      </p:sp>
      <p:sp>
        <p:nvSpPr>
          <p:cNvPr id="8" name="Slide Number Placeholder 5">
            <a:extLst>
              <a:ext uri="{FF2B5EF4-FFF2-40B4-BE49-F238E27FC236}">
                <a16:creationId xmlns:a16="http://schemas.microsoft.com/office/drawing/2014/main" id="{8B5C7F5E-D4ED-7669-3344-F0A52C65A61E}"/>
              </a:ext>
            </a:extLst>
          </p:cNvPr>
          <p:cNvSpPr>
            <a:spLocks noGrp="1"/>
          </p:cNvSpPr>
          <p:nvPr>
            <p:ph type="sldNum" sz="quarter" idx="16"/>
          </p:nvPr>
        </p:nvSpPr>
        <p:spPr/>
        <p:txBody>
          <a:bodyPr/>
          <a:lstStyle>
            <a:lvl1pPr>
              <a:defRPr/>
            </a:lvl1pPr>
          </a:lstStyle>
          <a:p>
            <a:pPr>
              <a:defRPr/>
            </a:pPr>
            <a:fld id="{139B0787-5CBD-421B-80B2-B3054EF1B357}" type="slidenum">
              <a:rPr lang="en-US" altLang="en-US"/>
              <a:pPr>
                <a:defRPr/>
              </a:pPr>
              <a:t>‹#›</a:t>
            </a:fld>
            <a:endParaRPr lang="en-US" altLang="en-US"/>
          </a:p>
        </p:txBody>
      </p:sp>
    </p:spTree>
    <p:extLst>
      <p:ext uri="{BB962C8B-B14F-4D97-AF65-F5344CB8AC3E}">
        <p14:creationId xmlns:p14="http://schemas.microsoft.com/office/powerpoint/2010/main" val="2536414270"/>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182C717-48FE-8162-D83D-C44A31D49A0C}"/>
              </a:ext>
            </a:extLst>
          </p:cNvPr>
          <p:cNvSpPr>
            <a:spLocks noGrp="1"/>
          </p:cNvSpPr>
          <p:nvPr>
            <p:ph type="dt" sz="half" idx="14"/>
          </p:nvPr>
        </p:nvSpPr>
        <p:spPr/>
        <p:txBody>
          <a:bodyPr/>
          <a:lstStyle>
            <a:lvl1pPr>
              <a:defRPr/>
            </a:lvl1pPr>
          </a:lstStyle>
          <a:p>
            <a:pPr>
              <a:defRPr/>
            </a:pPr>
            <a:fld id="{B103AEB0-56BE-4E6C-839E-5483C2747399}" type="datetime1">
              <a:rPr lang="en-US" altLang="en-US"/>
              <a:pPr>
                <a:defRPr/>
              </a:pPr>
              <a:t>9/8/2026</a:t>
            </a:fld>
            <a:endParaRPr lang="en-US" altLang="en-US"/>
          </a:p>
        </p:txBody>
      </p:sp>
      <p:sp>
        <p:nvSpPr>
          <p:cNvPr id="5" name="Footer Placeholder 4">
            <a:extLst>
              <a:ext uri="{FF2B5EF4-FFF2-40B4-BE49-F238E27FC236}">
                <a16:creationId xmlns:a16="http://schemas.microsoft.com/office/drawing/2014/main" id="{748CAD1D-CEBF-ED47-61FC-061FA7534BD9}"/>
              </a:ext>
            </a:extLst>
          </p:cNvPr>
          <p:cNvSpPr>
            <a:spLocks noGrp="1"/>
          </p:cNvSpPr>
          <p:nvPr>
            <p:ph type="ftr" sz="quarter" idx="15"/>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4AA11798-615A-54BE-C738-BC97742B67CF}"/>
              </a:ext>
            </a:extLst>
          </p:cNvPr>
          <p:cNvSpPr>
            <a:spLocks noGrp="1"/>
          </p:cNvSpPr>
          <p:nvPr>
            <p:ph type="sldNum" sz="quarter" idx="16"/>
          </p:nvPr>
        </p:nvSpPr>
        <p:spPr/>
        <p:txBody>
          <a:bodyPr/>
          <a:lstStyle>
            <a:lvl1pPr>
              <a:defRPr/>
            </a:lvl1pPr>
          </a:lstStyle>
          <a:p>
            <a:pPr>
              <a:defRPr/>
            </a:pPr>
            <a:fld id="{926DCB9D-8EB7-45D6-A84B-D8CB92AF06B2}" type="slidenum">
              <a:rPr lang="en-US" altLang="en-US"/>
              <a:pPr>
                <a:defRPr/>
              </a:pPr>
              <a:t>‹#›</a:t>
            </a:fld>
            <a:endParaRPr lang="en-US" altLang="en-US"/>
          </a:p>
        </p:txBody>
      </p:sp>
    </p:spTree>
    <p:extLst>
      <p:ext uri="{BB962C8B-B14F-4D97-AF65-F5344CB8AC3E}">
        <p14:creationId xmlns:p14="http://schemas.microsoft.com/office/powerpoint/2010/main" val="1425652438"/>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339A391B-EC33-E44C-7C33-626BAFF183DC}"/>
              </a:ext>
            </a:extLst>
          </p:cNvPr>
          <p:cNvSpPr>
            <a:spLocks noGrp="1"/>
          </p:cNvSpPr>
          <p:nvPr>
            <p:ph type="dt" sz="half" idx="10"/>
          </p:nvPr>
        </p:nvSpPr>
        <p:spPr/>
        <p:txBody>
          <a:bodyPr/>
          <a:lstStyle>
            <a:lvl1pPr>
              <a:defRPr/>
            </a:lvl1pPr>
          </a:lstStyle>
          <a:p>
            <a:pPr>
              <a:defRPr/>
            </a:pPr>
            <a:fld id="{84AC84A6-00F8-4A82-95D3-FA064BFA5169}" type="datetime1">
              <a:rPr lang="en-US" altLang="en-US"/>
              <a:pPr>
                <a:defRPr/>
              </a:pPr>
              <a:t>9/8/2026</a:t>
            </a:fld>
            <a:endParaRPr lang="en-US" altLang="en-US"/>
          </a:p>
        </p:txBody>
      </p:sp>
      <p:sp>
        <p:nvSpPr>
          <p:cNvPr id="5" name="Footer Placeholder 4">
            <a:extLst>
              <a:ext uri="{FF2B5EF4-FFF2-40B4-BE49-F238E27FC236}">
                <a16:creationId xmlns:a16="http://schemas.microsoft.com/office/drawing/2014/main" id="{625C70EB-E19F-F0EF-F529-E642901C10D4}"/>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5B7A724E-AE32-A622-9EF0-4F4C03C9274B}"/>
              </a:ext>
            </a:extLst>
          </p:cNvPr>
          <p:cNvSpPr>
            <a:spLocks noGrp="1"/>
          </p:cNvSpPr>
          <p:nvPr>
            <p:ph type="sldNum" sz="quarter" idx="12"/>
          </p:nvPr>
        </p:nvSpPr>
        <p:spPr/>
        <p:txBody>
          <a:bodyPr/>
          <a:lstStyle>
            <a:lvl1pPr>
              <a:defRPr/>
            </a:lvl1pPr>
          </a:lstStyle>
          <a:p>
            <a:pPr>
              <a:defRPr/>
            </a:pPr>
            <a:fld id="{1EDE9E18-4A62-4F43-8C21-091359128876}" type="slidenum">
              <a:rPr lang="en-US" altLang="en-US"/>
              <a:pPr>
                <a:defRPr/>
              </a:pPr>
              <a:t>‹#›</a:t>
            </a:fld>
            <a:endParaRPr lang="en-US" altLang="en-US"/>
          </a:p>
        </p:txBody>
      </p:sp>
    </p:spTree>
    <p:extLst>
      <p:ext uri="{BB962C8B-B14F-4D97-AF65-F5344CB8AC3E}">
        <p14:creationId xmlns:p14="http://schemas.microsoft.com/office/powerpoint/2010/main" val="330738792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B5D825D6-54B3-FCA6-57F9-F0150A6591C9}"/>
              </a:ext>
            </a:extLst>
          </p:cNvPr>
          <p:cNvSpPr>
            <a:spLocks noGrp="1"/>
          </p:cNvSpPr>
          <p:nvPr>
            <p:ph type="dt" sz="half" idx="10"/>
          </p:nvPr>
        </p:nvSpPr>
        <p:spPr/>
        <p:txBody>
          <a:bodyPr/>
          <a:lstStyle>
            <a:lvl1pPr>
              <a:defRPr/>
            </a:lvl1pPr>
          </a:lstStyle>
          <a:p>
            <a:pPr>
              <a:defRPr/>
            </a:pPr>
            <a:fld id="{DDD19E3B-5791-4302-AE9A-460234DFDD39}" type="datetime1">
              <a:rPr lang="en-US" altLang="en-US"/>
              <a:pPr>
                <a:defRPr/>
              </a:pPr>
              <a:t>9/8/2026</a:t>
            </a:fld>
            <a:endParaRPr lang="en-US" altLang="en-US"/>
          </a:p>
        </p:txBody>
      </p:sp>
      <p:sp>
        <p:nvSpPr>
          <p:cNvPr id="5" name="Footer Placeholder 4">
            <a:extLst>
              <a:ext uri="{FF2B5EF4-FFF2-40B4-BE49-F238E27FC236}">
                <a16:creationId xmlns:a16="http://schemas.microsoft.com/office/drawing/2014/main" id="{00900E40-8BA6-0DB4-58B5-281E476B1E02}"/>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E73666A8-05A6-D078-57AE-CF7A480C8DA9}"/>
              </a:ext>
            </a:extLst>
          </p:cNvPr>
          <p:cNvSpPr>
            <a:spLocks noGrp="1"/>
          </p:cNvSpPr>
          <p:nvPr>
            <p:ph type="sldNum" sz="quarter" idx="12"/>
          </p:nvPr>
        </p:nvSpPr>
        <p:spPr/>
        <p:txBody>
          <a:bodyPr/>
          <a:lstStyle>
            <a:lvl1pPr>
              <a:defRPr/>
            </a:lvl1pPr>
          </a:lstStyle>
          <a:p>
            <a:pPr>
              <a:defRPr/>
            </a:pPr>
            <a:fld id="{88A41DD3-7569-4C2F-8103-7C3E3CEB0394}" type="slidenum">
              <a:rPr lang="en-US" altLang="en-US"/>
              <a:pPr>
                <a:defRPr/>
              </a:pPr>
              <a:t>‹#›</a:t>
            </a:fld>
            <a:endParaRPr lang="en-US" altLang="en-US"/>
          </a:p>
        </p:txBody>
      </p:sp>
    </p:spTree>
    <p:extLst>
      <p:ext uri="{BB962C8B-B14F-4D97-AF65-F5344CB8AC3E}">
        <p14:creationId xmlns:p14="http://schemas.microsoft.com/office/powerpoint/2010/main" val="32901737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16">
            <a:extLst>
              <a:ext uri="{FF2B5EF4-FFF2-40B4-BE49-F238E27FC236}">
                <a16:creationId xmlns:a16="http://schemas.microsoft.com/office/drawing/2014/main" id="{FA09B03A-8080-4969-F8B7-76B40382CE14}"/>
              </a:ext>
            </a:extLst>
          </p:cNvPr>
          <p:cNvGrpSpPr>
            <a:grpSpLocks/>
          </p:cNvGrpSpPr>
          <p:nvPr/>
        </p:nvGrpSpPr>
        <p:grpSpPr bwMode="auto">
          <a:xfrm>
            <a:off x="-7938" y="-7938"/>
            <a:ext cx="9169401" cy="6873876"/>
            <a:chOff x="-8467" y="-8468"/>
            <a:chExt cx="9169805" cy="6874935"/>
          </a:xfrm>
        </p:grpSpPr>
        <p:sp>
          <p:nvSpPr>
            <p:cNvPr id="7" name="Freeform 6">
              <a:extLst>
                <a:ext uri="{FF2B5EF4-FFF2-40B4-BE49-F238E27FC236}">
                  <a16:creationId xmlns:a16="http://schemas.microsoft.com/office/drawing/2014/main" id="{0D9E57D4-9FEA-98AC-23B6-2EB13D5F37A5}"/>
                </a:ext>
              </a:extLst>
            </p:cNvPr>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8" name="Straight Connector 7">
              <a:extLst>
                <a:ext uri="{FF2B5EF4-FFF2-40B4-BE49-F238E27FC236}">
                  <a16:creationId xmlns:a16="http://schemas.microsoft.com/office/drawing/2014/main" id="{862E9E8E-A6EF-90C4-4FD1-B50451A3AF36}"/>
                </a:ext>
              </a:extLst>
            </p:cNvPr>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a:extLst>
                <a:ext uri="{FF2B5EF4-FFF2-40B4-BE49-F238E27FC236}">
                  <a16:creationId xmlns:a16="http://schemas.microsoft.com/office/drawing/2014/main" id="{02DAB440-93D7-F645-1BC0-F922DABC2CB1}"/>
                </a:ext>
              </a:extLst>
            </p:cNvPr>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a:extLst>
                <a:ext uri="{FF2B5EF4-FFF2-40B4-BE49-F238E27FC236}">
                  <a16:creationId xmlns:a16="http://schemas.microsoft.com/office/drawing/2014/main" id="{9E435F8E-5DC1-059F-7B15-A6524E301CE5}"/>
                </a:ext>
              </a:extLst>
            </p:cNvPr>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1" name="Freeform 10">
              <a:extLst>
                <a:ext uri="{FF2B5EF4-FFF2-40B4-BE49-F238E27FC236}">
                  <a16:creationId xmlns:a16="http://schemas.microsoft.com/office/drawing/2014/main" id="{A7C99E61-D97B-B78D-365B-7A8EBE369B96}"/>
                </a:ext>
              </a:extLst>
            </p:cNvPr>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2" name="Freeform 11">
              <a:extLst>
                <a:ext uri="{FF2B5EF4-FFF2-40B4-BE49-F238E27FC236}">
                  <a16:creationId xmlns:a16="http://schemas.microsoft.com/office/drawing/2014/main" id="{8A650BB4-94C9-2C5D-A739-A857129C3F3C}"/>
                </a:ext>
              </a:extLst>
            </p:cNvPr>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Freeform 12">
              <a:extLst>
                <a:ext uri="{FF2B5EF4-FFF2-40B4-BE49-F238E27FC236}">
                  <a16:creationId xmlns:a16="http://schemas.microsoft.com/office/drawing/2014/main" id="{35B5550B-5224-0079-16E4-228117C17243}"/>
                </a:ext>
              </a:extLst>
            </p:cNvPr>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Freeform 13">
              <a:extLst>
                <a:ext uri="{FF2B5EF4-FFF2-40B4-BE49-F238E27FC236}">
                  <a16:creationId xmlns:a16="http://schemas.microsoft.com/office/drawing/2014/main" id="{C980EF9B-A08B-EE5C-2770-EA8D4A561B7C}"/>
                </a:ext>
              </a:extLst>
            </p:cNvPr>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Freeform 14">
              <a:extLst>
                <a:ext uri="{FF2B5EF4-FFF2-40B4-BE49-F238E27FC236}">
                  <a16:creationId xmlns:a16="http://schemas.microsoft.com/office/drawing/2014/main" id="{554ABE57-7672-6F83-DEC7-5F2B2CCAC4E2}"/>
                </a:ext>
              </a:extLst>
            </p:cNvPr>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Freeform 15">
              <a:extLst>
                <a:ext uri="{FF2B5EF4-FFF2-40B4-BE49-F238E27FC236}">
                  <a16:creationId xmlns:a16="http://schemas.microsoft.com/office/drawing/2014/main" id="{E036057B-819B-4E0C-FED2-E29C5EB9D3C7}"/>
                </a:ext>
              </a:extLst>
            </p:cNvPr>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1027" name="Title Placeholder 1">
            <a:extLst>
              <a:ext uri="{FF2B5EF4-FFF2-40B4-BE49-F238E27FC236}">
                <a16:creationId xmlns:a16="http://schemas.microsoft.com/office/drawing/2014/main" id="{890FA6A2-35BB-050F-D8FA-DE6B4983A69C}"/>
              </a:ext>
            </a:extLst>
          </p:cNvPr>
          <p:cNvSpPr>
            <a:spLocks noGrp="1" noChangeArrowheads="1"/>
          </p:cNvSpPr>
          <p:nvPr>
            <p:ph type="title"/>
          </p:nvPr>
        </p:nvSpPr>
        <p:spPr bwMode="auto">
          <a:xfrm>
            <a:off x="609600" y="609600"/>
            <a:ext cx="6348413"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title style</a:t>
            </a:r>
          </a:p>
        </p:txBody>
      </p:sp>
      <p:sp>
        <p:nvSpPr>
          <p:cNvPr id="1028" name="Text Placeholder 2">
            <a:extLst>
              <a:ext uri="{FF2B5EF4-FFF2-40B4-BE49-F238E27FC236}">
                <a16:creationId xmlns:a16="http://schemas.microsoft.com/office/drawing/2014/main" id="{E9CBE077-3E51-8C96-A980-C98C9AC6CEB7}"/>
              </a:ext>
            </a:extLst>
          </p:cNvPr>
          <p:cNvSpPr>
            <a:spLocks noGrp="1" noChangeArrowheads="1"/>
          </p:cNvSpPr>
          <p:nvPr>
            <p:ph type="body" idx="1"/>
          </p:nvPr>
        </p:nvSpPr>
        <p:spPr bwMode="auto">
          <a:xfrm>
            <a:off x="609600" y="2160588"/>
            <a:ext cx="6348413"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6AB72268-45B4-2EBC-AAF1-04FC307F818D}"/>
              </a:ext>
            </a:extLst>
          </p:cNvPr>
          <p:cNvSpPr>
            <a:spLocks noGrp="1"/>
          </p:cNvSpPr>
          <p:nvPr>
            <p:ph type="dt" sz="half" idx="2"/>
          </p:nvPr>
        </p:nvSpPr>
        <p:spPr>
          <a:xfrm>
            <a:off x="5405438" y="6042025"/>
            <a:ext cx="684212" cy="365125"/>
          </a:xfrm>
          <a:prstGeom prst="rect">
            <a:avLst/>
          </a:prstGeom>
        </p:spPr>
        <p:txBody>
          <a:bodyPr vert="horz" lIns="91440" tIns="45720" rIns="91440" bIns="45720" rtlCol="0" anchor="ctr"/>
          <a:lstStyle>
            <a:lvl1pPr algn="r" eaLnBrk="1" fontAlgn="auto" hangingPunct="1">
              <a:spcBef>
                <a:spcPts val="0"/>
              </a:spcBef>
              <a:spcAft>
                <a:spcPts val="0"/>
              </a:spcAft>
              <a:defRPr sz="900">
                <a:solidFill>
                  <a:schemeClr val="tx1">
                    <a:tint val="75000"/>
                  </a:schemeClr>
                </a:solidFill>
                <a:latin typeface="+mn-lt"/>
              </a:defRPr>
            </a:lvl1pPr>
          </a:lstStyle>
          <a:p>
            <a:pPr>
              <a:defRPr/>
            </a:pPr>
            <a:fld id="{F9153B81-7B97-46ED-AFD6-15593A37819A}" type="datetime1">
              <a:rPr lang="en-US" altLang="en-US"/>
              <a:pPr>
                <a:defRPr/>
              </a:pPr>
              <a:t>9/8/2026</a:t>
            </a:fld>
            <a:endParaRPr lang="en-US" altLang="en-US"/>
          </a:p>
        </p:txBody>
      </p:sp>
      <p:sp>
        <p:nvSpPr>
          <p:cNvPr id="5" name="Footer Placeholder 4">
            <a:extLst>
              <a:ext uri="{FF2B5EF4-FFF2-40B4-BE49-F238E27FC236}">
                <a16:creationId xmlns:a16="http://schemas.microsoft.com/office/drawing/2014/main" id="{B9358D33-45B0-E8BA-2720-4B7789A8BC5B}"/>
              </a:ext>
            </a:extLst>
          </p:cNvPr>
          <p:cNvSpPr>
            <a:spLocks noGrp="1"/>
          </p:cNvSpPr>
          <p:nvPr>
            <p:ph type="ftr" sz="quarter" idx="3"/>
          </p:nvPr>
        </p:nvSpPr>
        <p:spPr>
          <a:xfrm>
            <a:off x="609600" y="6042025"/>
            <a:ext cx="4622800" cy="365125"/>
          </a:xfrm>
          <a:prstGeom prst="rect">
            <a:avLst/>
          </a:prstGeom>
        </p:spPr>
        <p:txBody>
          <a:bodyPr vert="horz" lIns="91440" tIns="45720" rIns="91440" bIns="45720" rtlCol="0" anchor="ctr"/>
          <a:lstStyle>
            <a:lvl1pPr algn="l" eaLnBrk="1" fontAlgn="auto" hangingPunct="1">
              <a:spcBef>
                <a:spcPts val="0"/>
              </a:spcBef>
              <a:spcAft>
                <a:spcPts val="0"/>
              </a:spcAft>
              <a:defRPr sz="900">
                <a:solidFill>
                  <a:schemeClr val="tx1">
                    <a:tint val="75000"/>
                  </a:schemeClr>
                </a:solidFill>
                <a:latin typeface="+mn-lt"/>
              </a:defRPr>
            </a:lvl1pPr>
          </a:lstStyle>
          <a:p>
            <a:pPr>
              <a:defRPr/>
            </a:pPr>
            <a:endParaRPr lang="en-US"/>
          </a:p>
        </p:txBody>
      </p:sp>
      <p:sp>
        <p:nvSpPr>
          <p:cNvPr id="6" name="Slide Number Placeholder 5">
            <a:extLst>
              <a:ext uri="{FF2B5EF4-FFF2-40B4-BE49-F238E27FC236}">
                <a16:creationId xmlns:a16="http://schemas.microsoft.com/office/drawing/2014/main" id="{5BAA3231-EBAA-613A-942E-87BC4124A6AC}"/>
              </a:ext>
            </a:extLst>
          </p:cNvPr>
          <p:cNvSpPr>
            <a:spLocks noGrp="1"/>
          </p:cNvSpPr>
          <p:nvPr>
            <p:ph type="sldNum" sz="quarter" idx="4"/>
          </p:nvPr>
        </p:nvSpPr>
        <p:spPr>
          <a:xfrm>
            <a:off x="6445250" y="6042025"/>
            <a:ext cx="512763" cy="365125"/>
          </a:xfrm>
          <a:prstGeom prst="rect">
            <a:avLst/>
          </a:prstGeom>
        </p:spPr>
        <p:txBody>
          <a:bodyPr vert="horz" lIns="91440" tIns="45720" rIns="91440" bIns="45720" rtlCol="0" anchor="ctr"/>
          <a:lstStyle>
            <a:lvl1pPr algn="r" eaLnBrk="1" fontAlgn="auto" hangingPunct="1">
              <a:spcBef>
                <a:spcPts val="0"/>
              </a:spcBef>
              <a:spcAft>
                <a:spcPts val="0"/>
              </a:spcAft>
              <a:defRPr sz="900">
                <a:solidFill>
                  <a:schemeClr val="accent1"/>
                </a:solidFill>
                <a:latin typeface="+mn-lt"/>
              </a:defRPr>
            </a:lvl1pPr>
          </a:lstStyle>
          <a:p>
            <a:pPr>
              <a:defRPr/>
            </a:pPr>
            <a:fld id="{1FDEF9AE-6AE3-4AD8-8CCC-E54877863A12}"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4239" r:id="rId1"/>
    <p:sldLayoutId id="2147484226" r:id="rId2"/>
    <p:sldLayoutId id="2147484227" r:id="rId3"/>
    <p:sldLayoutId id="2147484228" r:id="rId4"/>
    <p:sldLayoutId id="2147484229" r:id="rId5"/>
    <p:sldLayoutId id="2147484230" r:id="rId6"/>
    <p:sldLayoutId id="2147484231" r:id="rId7"/>
    <p:sldLayoutId id="2147484232" r:id="rId8"/>
    <p:sldLayoutId id="2147484233" r:id="rId9"/>
    <p:sldLayoutId id="2147484234" r:id="rId10"/>
    <p:sldLayoutId id="2147484240" r:id="rId11"/>
    <p:sldLayoutId id="2147484235" r:id="rId12"/>
    <p:sldLayoutId id="2147484241" r:id="rId13"/>
    <p:sldLayoutId id="2147484236" r:id="rId14"/>
    <p:sldLayoutId id="2147484237" r:id="rId15"/>
    <p:sldLayoutId id="2147484238" r:id="rId16"/>
  </p:sldLayoutIdLst>
  <p:hf sldNum="0" hdr="0" ftr="0" dt="0"/>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7.png"/><Relationship Id="rId11" Type="http://schemas.openxmlformats.org/officeDocument/2006/relationships/image" Target="../media/image12.png"/><Relationship Id="rId5" Type="http://schemas.openxmlformats.org/officeDocument/2006/relationships/image" Target="../media/image6.png"/><Relationship Id="rId10" Type="http://schemas.openxmlformats.org/officeDocument/2006/relationships/image" Target="../media/image11.png"/><Relationship Id="rId4" Type="http://schemas.openxmlformats.org/officeDocument/2006/relationships/image" Target="../media/image5.png"/><Relationship Id="rId9"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11.pn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3.png"/><Relationship Id="rId7" Type="http://schemas.openxmlformats.org/officeDocument/2006/relationships/image" Target="../media/image16.png"/><Relationship Id="rId2" Type="http://schemas.openxmlformats.org/officeDocument/2006/relationships/hyperlink" Target="http://www.google.co.uk/url?sa=i&amp;rct=j&amp;q=&amp;esrc=s&amp;source=images&amp;cd=&amp;cad=rja&amp;uact=8&amp;ved=0ahUKEwihh_Gej7nNAhXIAcAKHaZPBqIQjRwIBw&amp;url=http%3A%2F%2Fwww.clipartbest.com%2Ffield-trip-clipart&amp;psig=AFQjCNFMMMzw83WAdRPwkAaGpN7OQfdc_A&amp;ust=1466598477254425" TargetMode="Externa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10" Type="http://schemas.openxmlformats.org/officeDocument/2006/relationships/image" Target="../media/image19.jpeg"/><Relationship Id="rId4" Type="http://schemas.openxmlformats.org/officeDocument/2006/relationships/image" Target="../media/image1.jpeg"/><Relationship Id="rId9" Type="http://schemas.openxmlformats.org/officeDocument/2006/relationships/image" Target="../media/image18.jpeg"/></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hyperlink" Target="https://www.google.co.uk/url?sa=i&amp;rct=j&amp;q=&amp;esrc=s&amp;source=images&amp;cd=&amp;cad=rja&amp;uact=8&amp;ved=0ahUKEwjorM385OzUAhVM1xQKHR6eBjYQjRwIBw&amp;url=https%3A%2F%2Fwww.linkedin.com%2Fcompany%2Fhwb---digital-learning-for-wales-dysgu-digidol-i-gymru&amp;psig=AFQjCNFy6F0epuEpuhFTlxQTLyvSF81NeA&amp;ust=1499160161715634" TargetMode="External"/><Relationship Id="rId7" Type="http://schemas.openxmlformats.org/officeDocument/2006/relationships/hyperlink" Target="https://www.google.co.uk/url?sa=i&amp;rct=j&amp;q=&amp;esrc=s&amp;source=images&amp;cd=&amp;cad=rja&amp;uact=8&amp;ved=0ahUKEwjO0LXf5ezUAhXLXhoKHc4QCi0QjRwIBw&amp;url=https%3A%2F%2Fpcrepairleeds.com%2Fmicrosoft-office-365%2F&amp;psig=AFQjCNEAiJ0RgGERwjfh7YdJBwPNNNjmtA&amp;ust=1499160365886618" TargetMode="External"/><Relationship Id="rId2" Type="http://schemas.openxmlformats.org/officeDocument/2006/relationships/hyperlink" Target="http://hwb.wales.gov.uk/pages/Support" TargetMode="External"/><Relationship Id="rId1" Type="http://schemas.openxmlformats.org/officeDocument/2006/relationships/slideLayout" Target="../slideLayouts/slideLayout2.xml"/><Relationship Id="rId6" Type="http://schemas.openxmlformats.org/officeDocument/2006/relationships/image" Target="../media/image22.jpeg"/><Relationship Id="rId5" Type="http://schemas.openxmlformats.org/officeDocument/2006/relationships/hyperlink" Target="https://www.google.co.uk/url?sa=i&amp;rct=j&amp;q=&amp;esrc=s&amp;source=images&amp;cd=&amp;cad=rja&amp;uact=8&amp;ved=0ahUKEwjGysq45ezUAhWLbhQKHev4DdoQjRwIBw&amp;url=https%3A%2F%2Fwww.lgfl.net%2Fcase-studies%2Fblogging-with-j2e&amp;psig=AFQjCNHes2IHSv0Boig5Wd_LuzG2EJneHQ&amp;ust=1499160207394319" TargetMode="External"/><Relationship Id="rId4" Type="http://schemas.openxmlformats.org/officeDocument/2006/relationships/image" Target="../media/image21.png"/><Relationship Id="rId9" Type="http://schemas.openxmlformats.org/officeDocument/2006/relationships/image" Target="../media/image1.jpeg"/></Relationships>
</file>

<file path=ppt/slides/_rels/slide1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hyperlink" Target="http://www.google.co.uk/url?sa=i&amp;rct=j&amp;q=&amp;esrc=s&amp;source=images&amp;cd=&amp;cad=rja&amp;uact=8&amp;ved=0ahUKEwjI1uL4zevNAhUCKcAKHTktDZYQjRwIBw&amp;url=http%3A%2F%2Fwww.ebay.com.sg%2Fsch%2FUniforms-%2F28016%2Fi.html&amp;psig=AFQjCNFeNxgUoV3LKuwQjnlGP-EQjuWTlw&amp;ust=1468333261107380" TargetMode="External"/><Relationship Id="rId1" Type="http://schemas.openxmlformats.org/officeDocument/2006/relationships/slideLayout" Target="../slideLayouts/slideLayout2.xml"/><Relationship Id="rId6" Type="http://schemas.openxmlformats.org/officeDocument/2006/relationships/image" Target="../media/image1.jpeg"/><Relationship Id="rId5" Type="http://schemas.openxmlformats.org/officeDocument/2006/relationships/image" Target="../media/image25.jpeg"/><Relationship Id="rId4" Type="http://schemas.openxmlformats.org/officeDocument/2006/relationships/hyperlink" Target="http://www.google.co.uk/url?sa=i&amp;rct=j&amp;q=&amp;esrc=s&amp;source=images&amp;cd=&amp;cad=rja&amp;uact=8&amp;ved=0ahUKEwjY3qmujrnNAhXEAcAKHcO5AlAQjRwIBw&amp;url=http%3A%2F%2Fwww.keyword-suggestions.com%2FamV3ZWxyeSBtYWtpbmcgY2xpcCBhcnQ%2F&amp;psig=AFQjCNG7y51AUinN91FbT2Iw-GiAbOFcyQ&amp;ust=1466598230930038"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s://www.carmarthenshire.gov.wales/home/council-services/education-schools/school-meals/free-school-meals/" TargetMode="External"/><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1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hyperlink" Target="https://www.google.co.uk/url?sa=i&amp;rct=j&amp;q=&amp;esrc=s&amp;source=images&amp;cd=&amp;cad=rja&amp;uact=8&amp;ved=0ahUKEwjhycXruuvNAhXJB8AKHRwJBloQjRwIBw&amp;url=https%3A%2F%2Fwww.healthtap.com%2Ftopics%2Fanti-bacteria-cream&amp;psig=AFQjCNGZivjWRCj6dOjLR7d4LyJLVc4HWA&amp;ust=1468328167985324" TargetMode="External"/><Relationship Id="rId1" Type="http://schemas.openxmlformats.org/officeDocument/2006/relationships/slideLayout" Target="../slideLayouts/slideLayout2.xml"/><Relationship Id="rId6" Type="http://schemas.openxmlformats.org/officeDocument/2006/relationships/image" Target="../media/image1.jpeg"/><Relationship Id="rId5" Type="http://schemas.openxmlformats.org/officeDocument/2006/relationships/image" Target="../media/image28.jpeg"/><Relationship Id="rId4" Type="http://schemas.openxmlformats.org/officeDocument/2006/relationships/hyperlink" Target="http://www.google.co.uk/url?sa=i&amp;rct=j&amp;q=&amp;esrc=s&amp;source=images&amp;cd=&amp;cad=rja&amp;uact=8&amp;ved=0ahUKEwiD6YXduuvNAhWmD8AKHf7PC6YQjRwIBw&amp;url=http%3A%2F%2Fwww.naijanewsrave.com%2Fwhat-you-should-know-about-expired-medications%2F&amp;psig=AFQjCNFPHY3tTLbUuJH0uz8GSHAQzCFC2w&amp;ust=1468328134262799"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33.png"/><Relationship Id="rId2" Type="http://schemas.openxmlformats.org/officeDocument/2006/relationships/hyperlink" Target="https://www.parcyrhun.ysgolccc.cymru/" TargetMode="External"/><Relationship Id="rId1" Type="http://schemas.openxmlformats.org/officeDocument/2006/relationships/slideLayout" Target="../slideLayouts/slideLayout2.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1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3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Title 1">
            <a:extLst>
              <a:ext uri="{FF2B5EF4-FFF2-40B4-BE49-F238E27FC236}">
                <a16:creationId xmlns:a16="http://schemas.microsoft.com/office/drawing/2014/main" id="{62DF7F2D-8203-F010-B98A-82C8A6544DF1}"/>
              </a:ext>
            </a:extLst>
          </p:cNvPr>
          <p:cNvSpPr>
            <a:spLocks noGrp="1"/>
          </p:cNvSpPr>
          <p:nvPr>
            <p:ph type="ctrTitle"/>
          </p:nvPr>
        </p:nvSpPr>
        <p:spPr>
          <a:xfrm>
            <a:off x="0" y="3321050"/>
            <a:ext cx="8645525" cy="928687"/>
          </a:xfrm>
        </p:spPr>
        <p:txBody>
          <a:bodyPr rtlCol="0">
            <a:normAutofit fontScale="90000"/>
          </a:bodyPr>
          <a:lstStyle/>
          <a:p>
            <a:pPr algn="ctr" eaLnBrk="1" fontAlgn="auto" hangingPunct="1">
              <a:spcAft>
                <a:spcPts val="0"/>
              </a:spcAft>
              <a:defRPr/>
            </a:pPr>
            <a:br>
              <a:rPr lang="en-US" altLang="en-US" sz="6500" dirty="0">
                <a:solidFill>
                  <a:schemeClr val="tx1"/>
                </a:solidFill>
              </a:rPr>
            </a:br>
            <a:br>
              <a:rPr lang="en-US" altLang="en-US" sz="6500" dirty="0">
                <a:solidFill>
                  <a:schemeClr val="tx1"/>
                </a:solidFill>
              </a:rPr>
            </a:br>
            <a:r>
              <a:rPr lang="en-US" altLang="en-US" sz="5300" dirty="0" err="1">
                <a:solidFill>
                  <a:schemeClr val="tx1"/>
                </a:solidFill>
              </a:rPr>
              <a:t>Croeso</a:t>
            </a:r>
            <a:r>
              <a:rPr lang="en-US" altLang="en-US" sz="5300" dirty="0">
                <a:solidFill>
                  <a:schemeClr val="tx1"/>
                </a:solidFill>
              </a:rPr>
              <a:t> </a:t>
            </a:r>
            <a:r>
              <a:rPr lang="en-US" altLang="en-US" sz="5300" dirty="0" err="1">
                <a:solidFill>
                  <a:schemeClr val="tx1"/>
                </a:solidFill>
              </a:rPr>
              <a:t>i</a:t>
            </a:r>
            <a:r>
              <a:rPr lang="en-US" altLang="en-US" sz="5300" dirty="0">
                <a:solidFill>
                  <a:schemeClr val="tx1"/>
                </a:solidFill>
              </a:rPr>
              <a:t> </a:t>
            </a:r>
            <a:r>
              <a:rPr lang="en-US" altLang="en-US" sz="5300" dirty="0" err="1">
                <a:solidFill>
                  <a:schemeClr val="tx1"/>
                </a:solidFill>
              </a:rPr>
              <a:t>Flwyddyn</a:t>
            </a:r>
            <a:r>
              <a:rPr lang="en-US" altLang="en-US" sz="5300" dirty="0">
                <a:solidFill>
                  <a:schemeClr val="tx1"/>
                </a:solidFill>
              </a:rPr>
              <a:t> </a:t>
            </a:r>
            <a:br>
              <a:rPr lang="en-US" altLang="en-US" sz="5300" dirty="0">
                <a:solidFill>
                  <a:schemeClr val="tx1"/>
                </a:solidFill>
              </a:rPr>
            </a:br>
            <a:r>
              <a:rPr lang="en-US" altLang="en-US" sz="4400" dirty="0" err="1">
                <a:solidFill>
                  <a:schemeClr val="tx1"/>
                </a:solidFill>
              </a:rPr>
              <a:t>Meithrin</a:t>
            </a:r>
            <a:r>
              <a:rPr lang="en-US" altLang="en-US" sz="4400" dirty="0">
                <a:solidFill>
                  <a:schemeClr val="tx1"/>
                </a:solidFill>
              </a:rPr>
              <a:t> </a:t>
            </a:r>
            <a:r>
              <a:rPr lang="en-US" altLang="en-US" sz="4400" dirty="0" err="1">
                <a:solidFill>
                  <a:schemeClr val="tx1"/>
                </a:solidFill>
              </a:rPr>
              <a:t>Derbyn</a:t>
            </a:r>
            <a:endParaRPr lang="en-US" altLang="en-US" sz="5300" dirty="0">
              <a:solidFill>
                <a:schemeClr val="tx1"/>
              </a:solidFill>
            </a:endParaRPr>
          </a:p>
        </p:txBody>
      </p:sp>
      <p:sp>
        <p:nvSpPr>
          <p:cNvPr id="6147" name="Subtitle 2">
            <a:extLst>
              <a:ext uri="{FF2B5EF4-FFF2-40B4-BE49-F238E27FC236}">
                <a16:creationId xmlns:a16="http://schemas.microsoft.com/office/drawing/2014/main" id="{1AE54AF8-8F42-88E5-56B2-D7BC41F4A0F2}"/>
              </a:ext>
            </a:extLst>
          </p:cNvPr>
          <p:cNvSpPr>
            <a:spLocks noGrp="1" noChangeArrowheads="1"/>
          </p:cNvSpPr>
          <p:nvPr>
            <p:ph type="subTitle" idx="1"/>
          </p:nvPr>
        </p:nvSpPr>
        <p:spPr>
          <a:xfrm>
            <a:off x="217487" y="4422775"/>
            <a:ext cx="8645525" cy="1473200"/>
          </a:xfrm>
        </p:spPr>
        <p:txBody>
          <a:bodyPr/>
          <a:lstStyle/>
          <a:p>
            <a:pPr algn="ctr" eaLnBrk="1" hangingPunct="1"/>
            <a:r>
              <a:rPr lang="en-US" altLang="en-US" sz="4000" i="1" dirty="0">
                <a:solidFill>
                  <a:schemeClr val="tx1"/>
                </a:solidFill>
              </a:rPr>
              <a:t>Welcome to Year </a:t>
            </a:r>
          </a:p>
          <a:p>
            <a:pPr algn="ctr" eaLnBrk="1" hangingPunct="1"/>
            <a:r>
              <a:rPr lang="en-US" altLang="en-US" sz="4000" i="1" dirty="0" err="1">
                <a:solidFill>
                  <a:schemeClr val="tx1"/>
                </a:solidFill>
              </a:rPr>
              <a:t>Meithrin</a:t>
            </a:r>
            <a:r>
              <a:rPr lang="en-US" altLang="en-US" sz="4000" i="1" dirty="0">
                <a:solidFill>
                  <a:schemeClr val="tx1"/>
                </a:solidFill>
              </a:rPr>
              <a:t> </a:t>
            </a:r>
            <a:r>
              <a:rPr lang="en-US" altLang="en-US" sz="4000" i="1" dirty="0" err="1">
                <a:solidFill>
                  <a:schemeClr val="tx1"/>
                </a:solidFill>
              </a:rPr>
              <a:t>Derbyn</a:t>
            </a:r>
            <a:endParaRPr lang="en-US" altLang="en-US" sz="4000" i="1" dirty="0">
              <a:solidFill>
                <a:schemeClr val="tx1"/>
              </a:solidFill>
            </a:endParaRPr>
          </a:p>
        </p:txBody>
      </p:sp>
      <p:sp>
        <p:nvSpPr>
          <p:cNvPr id="6148" name="TextBox 4">
            <a:extLst>
              <a:ext uri="{FF2B5EF4-FFF2-40B4-BE49-F238E27FC236}">
                <a16:creationId xmlns:a16="http://schemas.microsoft.com/office/drawing/2014/main" id="{17500014-658D-371B-B405-6B23147985D6}"/>
              </a:ext>
            </a:extLst>
          </p:cNvPr>
          <p:cNvSpPr txBox="1">
            <a:spLocks noChangeArrowheads="1"/>
          </p:cNvSpPr>
          <p:nvPr/>
        </p:nvSpPr>
        <p:spPr bwMode="auto">
          <a:xfrm>
            <a:off x="1122363" y="6069013"/>
            <a:ext cx="3643312"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US" altLang="en-US" sz="2400">
                <a:solidFill>
                  <a:schemeClr val="tx1"/>
                </a:solidFill>
                <a:latin typeface="Candara" panose="020E0502030303020204" pitchFamily="34" charset="0"/>
                <a:ea typeface="MS PGothic" panose="020B0600070205080204" pitchFamily="34" charset="-128"/>
              </a:rPr>
              <a:t>Ysgol Gynradd Parcyrhun</a:t>
            </a:r>
          </a:p>
        </p:txBody>
      </p:sp>
      <p:pic>
        <p:nvPicPr>
          <p:cNvPr id="6149" name="Picture 2" descr="A sun and bridge over a river&#10;&#10;Description automatically generated">
            <a:extLst>
              <a:ext uri="{FF2B5EF4-FFF2-40B4-BE49-F238E27FC236}">
                <a16:creationId xmlns:a16="http://schemas.microsoft.com/office/drawing/2014/main" id="{DFEAF60E-14C2-3FC0-4DE4-637DDCFC872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06700" y="441325"/>
            <a:ext cx="3227388" cy="2208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0" name="Picture 4" descr="A sun and bridge over a river&#10;&#10;Description automatically generated">
            <a:extLst>
              <a:ext uri="{FF2B5EF4-FFF2-40B4-BE49-F238E27FC236}">
                <a16:creationId xmlns:a16="http://schemas.microsoft.com/office/drawing/2014/main" id="{E399058B-F99B-D204-0423-270AFF8A428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425" y="5895975"/>
            <a:ext cx="1130300"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2">
            <a:extLst>
              <a:ext uri="{FF2B5EF4-FFF2-40B4-BE49-F238E27FC236}">
                <a16:creationId xmlns:a16="http://schemas.microsoft.com/office/drawing/2014/main" id="{32BD35BD-FBC3-E38B-329C-992B6E1719E2}"/>
              </a:ext>
            </a:extLst>
          </p:cNvPr>
          <p:cNvSpPr>
            <a:spLocks noGrp="1" noChangeArrowheads="1"/>
          </p:cNvSpPr>
          <p:nvPr>
            <p:ph type="title"/>
          </p:nvPr>
        </p:nvSpPr>
        <p:spPr>
          <a:xfrm>
            <a:off x="2979738" y="338138"/>
            <a:ext cx="3865562" cy="777875"/>
          </a:xfrm>
        </p:spPr>
        <p:txBody>
          <a:bodyPr/>
          <a:lstStyle/>
          <a:p>
            <a:pPr eaLnBrk="1" hangingPunct="1"/>
            <a:r>
              <a:rPr lang="en-US" altLang="en-US" sz="4000" b="1">
                <a:solidFill>
                  <a:schemeClr val="tx1"/>
                </a:solidFill>
              </a:rPr>
              <a:t>Aelodau Staff</a:t>
            </a:r>
          </a:p>
        </p:txBody>
      </p:sp>
      <p:sp>
        <p:nvSpPr>
          <p:cNvPr id="7171" name="Title 2">
            <a:extLst>
              <a:ext uri="{FF2B5EF4-FFF2-40B4-BE49-F238E27FC236}">
                <a16:creationId xmlns:a16="http://schemas.microsoft.com/office/drawing/2014/main" id="{56EB75A2-B510-BE69-5C8C-5B13F39B5912}"/>
              </a:ext>
            </a:extLst>
          </p:cNvPr>
          <p:cNvSpPr txBox="1">
            <a:spLocks/>
          </p:cNvSpPr>
          <p:nvPr/>
        </p:nvSpPr>
        <p:spPr bwMode="auto">
          <a:xfrm>
            <a:off x="4256088" y="817563"/>
            <a:ext cx="3863975" cy="779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US" altLang="en-US" sz="3600" i="1">
                <a:solidFill>
                  <a:schemeClr val="tx1"/>
                </a:solidFill>
                <a:latin typeface="Candara" panose="020E0502030303020204" pitchFamily="34" charset="0"/>
                <a:ea typeface="MS PGothic" panose="020B0600070205080204" pitchFamily="34" charset="-128"/>
              </a:rPr>
              <a:t>Staff members</a:t>
            </a:r>
          </a:p>
        </p:txBody>
      </p:sp>
      <p:sp>
        <p:nvSpPr>
          <p:cNvPr id="13" name="Title 2">
            <a:extLst>
              <a:ext uri="{FF2B5EF4-FFF2-40B4-BE49-F238E27FC236}">
                <a16:creationId xmlns:a16="http://schemas.microsoft.com/office/drawing/2014/main" id="{E7812C34-5224-BE0A-EF3C-DC20F0B76A2C}"/>
              </a:ext>
            </a:extLst>
          </p:cNvPr>
          <p:cNvSpPr txBox="1">
            <a:spLocks/>
          </p:cNvSpPr>
          <p:nvPr/>
        </p:nvSpPr>
        <p:spPr>
          <a:xfrm>
            <a:off x="2774950" y="1564884"/>
            <a:ext cx="3730625" cy="536575"/>
          </a:xfrm>
          <a:prstGeom prst="rect">
            <a:avLst/>
          </a:prstGeom>
        </p:spPr>
        <p:txBody>
          <a:bodyPr anchor="ctr">
            <a:normAutofit fontScale="92500" lnSpcReduction="20000"/>
          </a:bodyPr>
          <a:lst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defRPr/>
            </a:pPr>
            <a:r>
              <a:rPr lang="en-US" sz="1800" b="1" dirty="0" err="1">
                <a:solidFill>
                  <a:srgbClr val="0000FF"/>
                </a:solidFill>
              </a:rPr>
              <a:t>Athro</a:t>
            </a:r>
            <a:r>
              <a:rPr lang="en-US" sz="1800" b="1" dirty="0">
                <a:solidFill>
                  <a:srgbClr val="0000FF"/>
                </a:solidFill>
              </a:rPr>
              <a:t> </a:t>
            </a:r>
          </a:p>
          <a:p>
            <a:pPr fontAlgn="auto">
              <a:spcAft>
                <a:spcPts val="0"/>
              </a:spcAft>
              <a:defRPr/>
            </a:pPr>
            <a:r>
              <a:rPr lang="en-US" sz="1800" b="1" i="1" dirty="0">
                <a:solidFill>
                  <a:srgbClr val="00B050"/>
                </a:solidFill>
              </a:rPr>
              <a:t>Teacher</a:t>
            </a:r>
          </a:p>
        </p:txBody>
      </p:sp>
      <p:sp>
        <p:nvSpPr>
          <p:cNvPr id="7173" name="TextBox 13">
            <a:extLst>
              <a:ext uri="{FF2B5EF4-FFF2-40B4-BE49-F238E27FC236}">
                <a16:creationId xmlns:a16="http://schemas.microsoft.com/office/drawing/2014/main" id="{592EC0E3-2149-0DFD-26B5-92422558F0E9}"/>
              </a:ext>
            </a:extLst>
          </p:cNvPr>
          <p:cNvSpPr txBox="1">
            <a:spLocks noChangeArrowheads="1"/>
          </p:cNvSpPr>
          <p:nvPr/>
        </p:nvSpPr>
        <p:spPr bwMode="auto">
          <a:xfrm>
            <a:off x="3671093" y="2124076"/>
            <a:ext cx="18018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None/>
            </a:pPr>
            <a:r>
              <a:rPr lang="en-US" altLang="en-US" dirty="0">
                <a:solidFill>
                  <a:schemeClr val="tx1"/>
                </a:solidFill>
                <a:latin typeface="Candara"/>
                <a:ea typeface="MS PGothic"/>
              </a:rPr>
              <a:t>Miss J Davies  </a:t>
            </a:r>
            <a:endParaRPr lang="en-US" altLang="en-US" dirty="0">
              <a:solidFill>
                <a:schemeClr val="tx1"/>
              </a:solidFill>
              <a:latin typeface="Candara" panose="020E0502030303020204" pitchFamily="34" charset="0"/>
              <a:ea typeface="MS PGothic" panose="020B0600070205080204" pitchFamily="34" charset="-128"/>
            </a:endParaRPr>
          </a:p>
        </p:txBody>
      </p:sp>
      <p:sp>
        <p:nvSpPr>
          <p:cNvPr id="7176" name="Subtitle 2">
            <a:extLst>
              <a:ext uri="{FF2B5EF4-FFF2-40B4-BE49-F238E27FC236}">
                <a16:creationId xmlns:a16="http://schemas.microsoft.com/office/drawing/2014/main" id="{5B4C581D-3473-69A8-E3E8-AA2892D171CB}"/>
              </a:ext>
            </a:extLst>
          </p:cNvPr>
          <p:cNvSpPr txBox="1">
            <a:spLocks/>
          </p:cNvSpPr>
          <p:nvPr/>
        </p:nvSpPr>
        <p:spPr bwMode="auto">
          <a:xfrm>
            <a:off x="1163638" y="693738"/>
            <a:ext cx="1681162" cy="34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20000"/>
              </a:spcBef>
              <a:buSzPct val="100000"/>
              <a:buFont typeface="Symbol" panose="05050102010706020507" pitchFamily="18" charset="2"/>
              <a:buNone/>
            </a:pPr>
            <a:r>
              <a:rPr lang="en-US" altLang="en-US" sz="1000" i="1">
                <a:solidFill>
                  <a:srgbClr val="FFFFFF"/>
                </a:solidFill>
                <a:latin typeface="Candara" panose="020E0502030303020204" pitchFamily="34" charset="0"/>
                <a:ea typeface="MS PGothic" panose="020B0600070205080204" pitchFamily="34" charset="-128"/>
              </a:rPr>
              <a:t>Welcome to the Reception</a:t>
            </a:r>
          </a:p>
        </p:txBody>
      </p:sp>
      <p:pic>
        <p:nvPicPr>
          <p:cNvPr id="9239" name="Picture 24" descr="3">
            <a:extLst>
              <a:ext uri="{FF2B5EF4-FFF2-40B4-BE49-F238E27FC236}">
                <a16:creationId xmlns:a16="http://schemas.microsoft.com/office/drawing/2014/main" id="{B09D8BB4-051C-C076-76F9-5838188676B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4615" t="27083" r="24615" b="29167"/>
          <a:stretch>
            <a:fillRect/>
          </a:stretch>
        </p:blipFill>
        <p:spPr bwMode="auto">
          <a:xfrm>
            <a:off x="244475" y="3194050"/>
            <a:ext cx="2174875" cy="2066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sp>
        <p:nvSpPr>
          <p:cNvPr id="9240" name="Text Box 25">
            <a:extLst>
              <a:ext uri="{FF2B5EF4-FFF2-40B4-BE49-F238E27FC236}">
                <a16:creationId xmlns:a16="http://schemas.microsoft.com/office/drawing/2014/main" id="{ACAD126E-BB10-11DF-6EDF-074097A200AE}"/>
              </a:ext>
            </a:extLst>
          </p:cNvPr>
          <p:cNvSpPr txBox="1">
            <a:spLocks noChangeArrowheads="1"/>
          </p:cNvSpPr>
          <p:nvPr/>
        </p:nvSpPr>
        <p:spPr bwMode="auto">
          <a:xfrm>
            <a:off x="3172062" y="2767689"/>
            <a:ext cx="3659187" cy="846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txBody>
          <a:bodyPr lIns="36576" tIns="36576" rIns="36576" bIns="36576"/>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sz="1400" b="1">
                <a:solidFill>
                  <a:srgbClr val="000000"/>
                </a:solidFill>
                <a:latin typeface="Comic Sans MS" panose="030F0702030302020204" pitchFamily="66" charset="0"/>
                <a:ea typeface="MS PGothic" panose="020B0600070205080204" pitchFamily="34" charset="-128"/>
              </a:rPr>
              <a:t>Cofiwch fod ein drws o hyd ar agor!</a:t>
            </a:r>
          </a:p>
          <a:p>
            <a:pPr algn="ctr" eaLnBrk="1" hangingPunct="1">
              <a:spcBef>
                <a:spcPct val="0"/>
              </a:spcBef>
              <a:buClrTx/>
              <a:buSzTx/>
              <a:buFontTx/>
              <a:buNone/>
            </a:pPr>
            <a:r>
              <a:rPr lang="en-GB" altLang="en-US" sz="1400">
                <a:solidFill>
                  <a:srgbClr val="000000"/>
                </a:solidFill>
                <a:latin typeface="Comic Sans MS" panose="030F0702030302020204" pitchFamily="66" charset="0"/>
                <a:ea typeface="MS PGothic" panose="020B0600070205080204" pitchFamily="34" charset="-128"/>
              </a:rPr>
              <a:t>Mae gennym bolisi ‘drws agored’ ym Mharcyrhun. Rydym ar gael ar ddiwedd y dydd i rannu negeseuon yn fyr am unrhyw faterion arall allwch drefnu apwyntiad gyda’r athro ynglyn ag amser sy’n gyfleus i’r ddau barti.</a:t>
            </a:r>
          </a:p>
          <a:p>
            <a:pPr algn="ctr" eaLnBrk="1" hangingPunct="1">
              <a:spcBef>
                <a:spcPct val="0"/>
              </a:spcBef>
              <a:buClrTx/>
              <a:buSzTx/>
              <a:buFontTx/>
              <a:buNone/>
            </a:pPr>
            <a:r>
              <a:rPr lang="en-GB" altLang="en-US" sz="1400">
                <a:solidFill>
                  <a:srgbClr val="000000"/>
                </a:solidFill>
                <a:latin typeface="Comic Sans MS" panose="030F0702030302020204" pitchFamily="66" charset="0"/>
                <a:ea typeface="MS PGothic" panose="020B0600070205080204" pitchFamily="34" charset="-128"/>
              </a:rPr>
              <a:t>   </a:t>
            </a:r>
            <a:r>
              <a:rPr lang="en-GB" altLang="en-US" sz="1400" b="1" i="1">
                <a:solidFill>
                  <a:srgbClr val="000000"/>
                </a:solidFill>
                <a:latin typeface="Comic Sans MS" panose="030F0702030302020204" pitchFamily="66" charset="0"/>
                <a:ea typeface="MS PGothic" panose="020B0600070205080204" pitchFamily="34" charset="-128"/>
              </a:rPr>
              <a:t>Peidiwch </a:t>
            </a:r>
            <a:r>
              <a:rPr lang="en-GB" altLang="en-US" sz="1400" b="1" i="1" noProof="1">
                <a:solidFill>
                  <a:srgbClr val="000000"/>
                </a:solidFill>
                <a:latin typeface="Comic Sans MS" panose="030F0702030302020204" pitchFamily="66" charset="0"/>
                <a:ea typeface="MS PGothic" panose="020B0600070205080204" pitchFamily="34" charset="-128"/>
              </a:rPr>
              <a:t>â</a:t>
            </a:r>
            <a:r>
              <a:rPr lang="en-GB" altLang="en-US" sz="1400" b="1" i="1">
                <a:solidFill>
                  <a:srgbClr val="000000"/>
                </a:solidFill>
                <a:latin typeface="Comic Sans MS" panose="030F0702030302020204" pitchFamily="66" charset="0"/>
                <a:ea typeface="MS PGothic" panose="020B0600070205080204" pitchFamily="34" charset="-128"/>
              </a:rPr>
              <a:t> cholli cwsg - dewch am sgwrs!</a:t>
            </a:r>
          </a:p>
          <a:p>
            <a:pPr eaLnBrk="1" hangingPunct="1">
              <a:spcBef>
                <a:spcPct val="0"/>
              </a:spcBef>
              <a:buClrTx/>
              <a:buSzTx/>
              <a:buFontTx/>
              <a:buNone/>
            </a:pPr>
            <a:endParaRPr lang="en-GB" altLang="en-US" sz="400">
              <a:solidFill>
                <a:srgbClr val="000000"/>
              </a:solidFill>
              <a:latin typeface="Bradley Hand ITC" panose="03070402050302030203" pitchFamily="66" charset="0"/>
              <a:ea typeface="MS PGothic" panose="020B0600070205080204" pitchFamily="34" charset="-128"/>
            </a:endParaRPr>
          </a:p>
          <a:p>
            <a:pPr eaLnBrk="1" hangingPunct="1">
              <a:spcBef>
                <a:spcPct val="0"/>
              </a:spcBef>
              <a:buClrTx/>
              <a:buSzTx/>
              <a:buFontTx/>
              <a:buNone/>
            </a:pPr>
            <a:r>
              <a:rPr lang="en-GB" altLang="en-US" sz="1400">
                <a:solidFill>
                  <a:srgbClr val="000000"/>
                </a:solidFill>
                <a:latin typeface="Bradley Hand ITC" panose="03070402050302030203" pitchFamily="66" charset="0"/>
                <a:ea typeface="MS PGothic" panose="020B0600070205080204" pitchFamily="34" charset="-128"/>
              </a:rPr>
              <a:t>	</a:t>
            </a:r>
            <a:endParaRPr lang="en-US" altLang="en-US">
              <a:solidFill>
                <a:schemeClr val="tx1"/>
              </a:solidFill>
              <a:latin typeface="Candara" panose="020E0502030303020204" pitchFamily="34" charset="0"/>
              <a:ea typeface="MS PGothic" panose="020B0600070205080204" pitchFamily="34" charset="-128"/>
            </a:endParaRPr>
          </a:p>
        </p:txBody>
      </p:sp>
      <p:sp>
        <p:nvSpPr>
          <p:cNvPr id="9241" name="Text Box 26">
            <a:extLst>
              <a:ext uri="{FF2B5EF4-FFF2-40B4-BE49-F238E27FC236}">
                <a16:creationId xmlns:a16="http://schemas.microsoft.com/office/drawing/2014/main" id="{6CD9AB8B-BFA3-A8CE-C88D-756AF40A9250}"/>
              </a:ext>
            </a:extLst>
          </p:cNvPr>
          <p:cNvSpPr txBox="1">
            <a:spLocks noChangeArrowheads="1"/>
          </p:cNvSpPr>
          <p:nvPr/>
        </p:nvSpPr>
        <p:spPr bwMode="auto">
          <a:xfrm>
            <a:off x="2341461" y="4805193"/>
            <a:ext cx="4803775" cy="111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txBody>
          <a:bodyPr lIns="36576" tIns="36576" rIns="36576" bIns="36576"/>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sz="1400" b="1" i="1">
                <a:solidFill>
                  <a:srgbClr val="000000"/>
                </a:solidFill>
                <a:latin typeface="Comic Sans MS" panose="030F0702030302020204" pitchFamily="66" charset="0"/>
                <a:ea typeface="MS PGothic" panose="020B0600070205080204" pitchFamily="34" charset="-128"/>
              </a:rPr>
              <a:t>Remember our door is always open!</a:t>
            </a:r>
          </a:p>
          <a:p>
            <a:pPr eaLnBrk="1" hangingPunct="1">
              <a:spcBef>
                <a:spcPct val="0"/>
              </a:spcBef>
              <a:buClrTx/>
              <a:buSzTx/>
              <a:buFontTx/>
              <a:buNone/>
            </a:pPr>
            <a:r>
              <a:rPr lang="en-GB" altLang="en-US" sz="1400" i="1">
                <a:solidFill>
                  <a:srgbClr val="000000"/>
                </a:solidFill>
                <a:latin typeface="Comic Sans MS" panose="030F0702030302020204" pitchFamily="66" charset="0"/>
                <a:ea typeface="MS PGothic" panose="020B0600070205080204" pitchFamily="34" charset="-128"/>
              </a:rPr>
              <a:t>We have an ‘open door’ policy here at Parcyrhun.                We are  usually available at the end of the day to share messages quickly alternatively you can make an appointment with the  teacher at the convenience of both parties.                                                                                                                     </a:t>
            </a:r>
            <a:r>
              <a:rPr lang="en-GB" altLang="en-US" sz="1400" b="1" i="1">
                <a:solidFill>
                  <a:srgbClr val="000000"/>
                </a:solidFill>
                <a:latin typeface="Comic Sans MS" panose="030F0702030302020204" pitchFamily="66" charset="0"/>
                <a:ea typeface="MS PGothic" panose="020B0600070205080204" pitchFamily="34" charset="-128"/>
              </a:rPr>
              <a:t>A problem shared is a problem halved!</a:t>
            </a:r>
          </a:p>
          <a:p>
            <a:pPr eaLnBrk="1" hangingPunct="1">
              <a:spcBef>
                <a:spcPct val="0"/>
              </a:spcBef>
              <a:buClrTx/>
              <a:buSzTx/>
              <a:buFontTx/>
              <a:buNone/>
            </a:pPr>
            <a:r>
              <a:rPr lang="en-GB" altLang="en-US" i="1">
                <a:solidFill>
                  <a:srgbClr val="000000"/>
                </a:solidFill>
                <a:latin typeface="Bradley Hand ITC" panose="03070402050302030203" pitchFamily="66" charset="0"/>
                <a:ea typeface="MS PGothic" panose="020B0600070205080204" pitchFamily="34" charset="-128"/>
              </a:rPr>
              <a:t> </a:t>
            </a:r>
            <a:endParaRPr lang="en-US" altLang="en-US">
              <a:solidFill>
                <a:schemeClr val="tx1"/>
              </a:solidFill>
              <a:latin typeface="Candara" panose="020E0502030303020204" pitchFamily="34" charset="0"/>
              <a:ea typeface="MS PGothic" panose="020B0600070205080204" pitchFamily="34" charset="-128"/>
            </a:endParaRPr>
          </a:p>
        </p:txBody>
      </p:sp>
      <p:pic>
        <p:nvPicPr>
          <p:cNvPr id="7180" name="Picture 2" descr="A sun and bridge over a river&#10;&#10;Description automatically generated">
            <a:extLst>
              <a:ext uri="{FF2B5EF4-FFF2-40B4-BE49-F238E27FC236}">
                <a16:creationId xmlns:a16="http://schemas.microsoft.com/office/drawing/2014/main" id="{A088A492-2715-91D9-84D6-25B5E424F3B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6850" y="268288"/>
            <a:ext cx="1508125"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9239"/>
                                        </p:tgtEl>
                                        <p:attrNameLst>
                                          <p:attrName>style.visibility</p:attrName>
                                        </p:attrNameLst>
                                      </p:cBhvr>
                                      <p:to>
                                        <p:strVal val="visible"/>
                                      </p:to>
                                    </p:set>
                                  </p:childTnLst>
                                </p:cTn>
                              </p:par>
                            </p:childTnLst>
                          </p:cTn>
                        </p:par>
                        <p:par>
                          <p:cTn id="7" fill="hold" nodeType="afterGroup">
                            <p:stCondLst>
                              <p:cond delay="500"/>
                            </p:stCondLst>
                            <p:childTnLst>
                              <p:par>
                                <p:cTn id="8" presetID="1" presetClass="entr" presetSubtype="0" fill="hold" nodeType="afterEffect">
                                  <p:stCondLst>
                                    <p:cond delay="0"/>
                                  </p:stCondLst>
                                  <p:childTnLst>
                                    <p:set>
                                      <p:cBhvr>
                                        <p:cTn id="9" dur="1" fill="hold">
                                          <p:stCondLst>
                                            <p:cond delay="499"/>
                                          </p:stCondLst>
                                        </p:cTn>
                                        <p:tgtEl>
                                          <p:spTgt spid="9240"/>
                                        </p:tgtEl>
                                        <p:attrNameLst>
                                          <p:attrName>style.visibility</p:attrName>
                                        </p:attrNameLst>
                                      </p:cBhvr>
                                      <p:to>
                                        <p:strVal val="visible"/>
                                      </p:to>
                                    </p:set>
                                  </p:childTnLst>
                                </p:cTn>
                              </p:par>
                            </p:childTnLst>
                          </p:cTn>
                        </p:par>
                        <p:par>
                          <p:cTn id="10" fill="hold" nodeType="afterGroup">
                            <p:stCondLst>
                              <p:cond delay="1000"/>
                            </p:stCondLst>
                            <p:childTnLst>
                              <p:par>
                                <p:cTn id="11" presetID="1" presetClass="entr" presetSubtype="0" fill="hold" nodeType="afterEffect">
                                  <p:stCondLst>
                                    <p:cond delay="0"/>
                                  </p:stCondLst>
                                  <p:childTnLst>
                                    <p:set>
                                      <p:cBhvr>
                                        <p:cTn id="12" dur="1" fill="hold">
                                          <p:stCondLst>
                                            <p:cond delay="499"/>
                                          </p:stCondLst>
                                        </p:cTn>
                                        <p:tgtEl>
                                          <p:spTgt spid="924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40" grpId="0" autoUpdateAnimBg="0"/>
      <p:bldP spid="9241" grpId="0"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2">
            <a:extLst>
              <a:ext uri="{FF2B5EF4-FFF2-40B4-BE49-F238E27FC236}">
                <a16:creationId xmlns:a16="http://schemas.microsoft.com/office/drawing/2014/main" id="{74C869B2-1508-7A58-CDB1-22EC774B172E}"/>
              </a:ext>
            </a:extLst>
          </p:cNvPr>
          <p:cNvSpPr txBox="1">
            <a:spLocks/>
          </p:cNvSpPr>
          <p:nvPr/>
        </p:nvSpPr>
        <p:spPr bwMode="auto">
          <a:xfrm>
            <a:off x="2233613" y="338138"/>
            <a:ext cx="6453187" cy="604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US" altLang="en-US" sz="4000">
                <a:solidFill>
                  <a:srgbClr val="0000FF"/>
                </a:solidFill>
                <a:latin typeface="Candara" panose="020E0502030303020204" pitchFamily="34" charset="0"/>
                <a:ea typeface="MS PGothic" panose="020B0600070205080204" pitchFamily="34" charset="-128"/>
              </a:rPr>
              <a:t>Presenoldeb a phrydlondeb</a:t>
            </a:r>
          </a:p>
        </p:txBody>
      </p:sp>
      <p:sp>
        <p:nvSpPr>
          <p:cNvPr id="13315" name="Title 2">
            <a:extLst>
              <a:ext uri="{FF2B5EF4-FFF2-40B4-BE49-F238E27FC236}">
                <a16:creationId xmlns:a16="http://schemas.microsoft.com/office/drawing/2014/main" id="{F37D1155-06E1-DF50-037F-6BE56FF3590A}"/>
              </a:ext>
            </a:extLst>
          </p:cNvPr>
          <p:cNvSpPr txBox="1">
            <a:spLocks/>
          </p:cNvSpPr>
          <p:nvPr/>
        </p:nvSpPr>
        <p:spPr bwMode="auto">
          <a:xfrm>
            <a:off x="1928813" y="969963"/>
            <a:ext cx="5570537" cy="603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US" altLang="en-US" sz="3600" i="1">
                <a:solidFill>
                  <a:srgbClr val="00B050"/>
                </a:solidFill>
                <a:latin typeface="Candara" panose="020E0502030303020204" pitchFamily="34" charset="0"/>
                <a:ea typeface="MS PGothic" panose="020B0600070205080204" pitchFamily="34" charset="-128"/>
              </a:rPr>
              <a:t>Attendance and Punctuality</a:t>
            </a:r>
          </a:p>
        </p:txBody>
      </p:sp>
      <p:sp>
        <p:nvSpPr>
          <p:cNvPr id="13316" name="Rectangle 1">
            <a:extLst>
              <a:ext uri="{FF2B5EF4-FFF2-40B4-BE49-F238E27FC236}">
                <a16:creationId xmlns:a16="http://schemas.microsoft.com/office/drawing/2014/main" id="{82C85E9F-9523-2397-C09F-11623C01572E}"/>
              </a:ext>
            </a:extLst>
          </p:cNvPr>
          <p:cNvSpPr>
            <a:spLocks noChangeArrowheads="1"/>
          </p:cNvSpPr>
          <p:nvPr/>
        </p:nvSpPr>
        <p:spPr bwMode="auto">
          <a:xfrm>
            <a:off x="244475" y="1984375"/>
            <a:ext cx="2486025" cy="4894263"/>
          </a:xfrm>
          <a:prstGeom prst="rect">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eaLnBrk="1" hangingPunct="1">
              <a:spcBef>
                <a:spcPct val="0"/>
              </a:spcBef>
              <a:buClrTx/>
              <a:buSzTx/>
              <a:buFontTx/>
              <a:buNone/>
            </a:pPr>
            <a:r>
              <a:rPr lang="en-GB" altLang="en-US" sz="1200">
                <a:solidFill>
                  <a:schemeClr val="tx1"/>
                </a:solidFill>
                <a:latin typeface="Candara" panose="020E0502030303020204" pitchFamily="34" charset="0"/>
                <a:ea typeface="MS PGothic" panose="020B0600070205080204" pitchFamily="34" charset="-128"/>
              </a:rPr>
              <a:t>Mae presenoldeb rheolaidd yn allweddol os yw plentyn am fanteisio i'r eithaf ar eu cyfnod yn yr ysgol. Mae'r ysgol yn pwysleisio bod presenoldeb rheolaidd yn holl-bwysig er mwyn sicrhau datblygiad addysgol a chymdeithasol y plentyn.  </a:t>
            </a:r>
            <a:r>
              <a:rPr lang="en-GB" altLang="en-US" sz="1200" b="1" i="1" u="sng">
                <a:solidFill>
                  <a:schemeClr val="tx1"/>
                </a:solidFill>
                <a:latin typeface="Candara" panose="020E0502030303020204" pitchFamily="34" charset="0"/>
                <a:ea typeface="MS PGothic" panose="020B0600070205080204" pitchFamily="34" charset="-128"/>
              </a:rPr>
              <a:t>Dim ond un cyfle y mae plant yn ei gael yn yr ysgol, a gallai peidio </a:t>
            </a:r>
            <a:r>
              <a:rPr lang="en-GB" altLang="en-US" sz="1200" b="1" i="1" u="sng">
                <a:solidFill>
                  <a:schemeClr val="tx1"/>
                </a:solidFill>
                <a:latin typeface="Candara" panose="020E0502030303020204" pitchFamily="34" charset="0"/>
                <a:ea typeface="MS PGothic" panose="020B0600070205080204" pitchFamily="34" charset="-128"/>
                <a:cs typeface="Arial" panose="020B0604020202020204" pitchFamily="34" charset="0"/>
              </a:rPr>
              <a:t>â</a:t>
            </a:r>
            <a:r>
              <a:rPr lang="en-GB" altLang="en-US" sz="1200" b="1" i="1" u="sng">
                <a:solidFill>
                  <a:schemeClr val="tx1"/>
                </a:solidFill>
                <a:latin typeface="Candara" panose="020E0502030303020204" pitchFamily="34" charset="0"/>
                <a:ea typeface="MS PGothic" panose="020B0600070205080204" pitchFamily="34" charset="-128"/>
              </a:rPr>
              <a:t> mynychu’r ysgol yn rheolaidd effeithio ar siawns eich plentyn o ddyfodol llwyddiannus.</a:t>
            </a:r>
            <a:endParaRPr lang="en-GB" altLang="en-US" sz="1200" b="1" i="1">
              <a:solidFill>
                <a:schemeClr val="tx1"/>
              </a:solidFill>
              <a:latin typeface="Candara" panose="020E0502030303020204" pitchFamily="34" charset="0"/>
              <a:ea typeface="MS PGothic" panose="020B0600070205080204" pitchFamily="34" charset="-128"/>
            </a:endParaRPr>
          </a:p>
          <a:p>
            <a:pPr algn="just" eaLnBrk="1" hangingPunct="1">
              <a:spcBef>
                <a:spcPct val="0"/>
              </a:spcBef>
              <a:buClrTx/>
              <a:buSzTx/>
              <a:buFontTx/>
              <a:buNone/>
            </a:pPr>
            <a:endParaRPr lang="en-GB" altLang="en-US" sz="1200" b="1" i="1">
              <a:solidFill>
                <a:srgbClr val="000000"/>
              </a:solidFill>
              <a:latin typeface="Candara" panose="020E0502030303020204" pitchFamily="34" charset="0"/>
              <a:ea typeface="MS PGothic" panose="020B0600070205080204" pitchFamily="34" charset="-128"/>
            </a:endParaRPr>
          </a:p>
          <a:p>
            <a:pPr algn="just" eaLnBrk="1" hangingPunct="1">
              <a:spcBef>
                <a:spcPct val="0"/>
              </a:spcBef>
              <a:buClrTx/>
              <a:buSzTx/>
              <a:buFontTx/>
              <a:buNone/>
            </a:pPr>
            <a:r>
              <a:rPr lang="en-GB" altLang="en-US" sz="1200" i="1">
                <a:solidFill>
                  <a:srgbClr val="000000"/>
                </a:solidFill>
                <a:latin typeface="Candara" panose="020E0502030303020204" pitchFamily="34" charset="0"/>
                <a:ea typeface="MS PGothic" panose="020B0600070205080204" pitchFamily="34" charset="-128"/>
              </a:rPr>
              <a:t>Regular attendance and punctuality are important if children are to take part fully in the life of the school and to take advantage of the learning opportunities offered by the school. We recognise that attending school regularly and punctually is vital to the educational process and encourages a good pattern of work.</a:t>
            </a:r>
            <a:r>
              <a:rPr lang="en-GB" altLang="en-US" sz="1200" b="1" i="1">
                <a:solidFill>
                  <a:srgbClr val="000000"/>
                </a:solidFill>
                <a:latin typeface="Candara" panose="020E0502030303020204" pitchFamily="34" charset="0"/>
                <a:ea typeface="MS PGothic" panose="020B0600070205080204" pitchFamily="34" charset="-128"/>
              </a:rPr>
              <a:t> </a:t>
            </a:r>
            <a:r>
              <a:rPr lang="en-GB" altLang="en-US" sz="1200" b="1" i="1" u="sng">
                <a:solidFill>
                  <a:srgbClr val="000000"/>
                </a:solidFill>
                <a:latin typeface="Candara" panose="020E0502030303020204" pitchFamily="34" charset="0"/>
                <a:ea typeface="MS PGothic" panose="020B0600070205080204" pitchFamily="34" charset="-128"/>
              </a:rPr>
              <a:t>Children only get one chance at school, and your child's chances of a successful future may be affected by not attending school regularly.</a:t>
            </a:r>
            <a:endParaRPr lang="en-GB" altLang="en-US" sz="1200">
              <a:solidFill>
                <a:schemeClr val="tx1"/>
              </a:solidFill>
              <a:latin typeface="Candara" panose="020E0502030303020204" pitchFamily="34" charset="0"/>
              <a:ea typeface="MS PGothic" panose="020B0600070205080204" pitchFamily="34" charset="-128"/>
            </a:endParaRPr>
          </a:p>
        </p:txBody>
      </p:sp>
      <p:sp>
        <p:nvSpPr>
          <p:cNvPr id="13317" name="Rectangle 4">
            <a:extLst>
              <a:ext uri="{FF2B5EF4-FFF2-40B4-BE49-F238E27FC236}">
                <a16:creationId xmlns:a16="http://schemas.microsoft.com/office/drawing/2014/main" id="{4AC07C52-AA23-427B-281A-4649A301F3BC}"/>
              </a:ext>
            </a:extLst>
          </p:cNvPr>
          <p:cNvSpPr>
            <a:spLocks noChangeArrowheads="1"/>
          </p:cNvSpPr>
          <p:nvPr/>
        </p:nvSpPr>
        <p:spPr bwMode="auto">
          <a:xfrm>
            <a:off x="11569700" y="4929188"/>
            <a:ext cx="2286000"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eaLnBrk="1" hangingPunct="1">
              <a:spcBef>
                <a:spcPct val="0"/>
              </a:spcBef>
              <a:buClrTx/>
              <a:buSzTx/>
              <a:buFontTx/>
              <a:buNone/>
            </a:pPr>
            <a:r>
              <a:rPr lang="en-GB" altLang="en-US" sz="1200" b="1" u="sng">
                <a:solidFill>
                  <a:srgbClr val="000000"/>
                </a:solidFill>
                <a:latin typeface="Candara" panose="020E0502030303020204" pitchFamily="34" charset="0"/>
                <a:ea typeface="MS PGothic" panose="020B0600070205080204" pitchFamily="34" charset="-128"/>
              </a:rPr>
              <a:t>. </a:t>
            </a:r>
            <a:endParaRPr lang="en-GB" altLang="en-US" sz="1200">
              <a:solidFill>
                <a:srgbClr val="000000"/>
              </a:solidFill>
              <a:latin typeface="Candara" panose="020E0502030303020204" pitchFamily="34" charset="0"/>
              <a:ea typeface="MS PGothic" panose="020B0600070205080204" pitchFamily="34" charset="-128"/>
            </a:endParaRPr>
          </a:p>
        </p:txBody>
      </p:sp>
      <p:sp>
        <p:nvSpPr>
          <p:cNvPr id="13318" name="Text Box 6">
            <a:extLst>
              <a:ext uri="{FF2B5EF4-FFF2-40B4-BE49-F238E27FC236}">
                <a16:creationId xmlns:a16="http://schemas.microsoft.com/office/drawing/2014/main" id="{DB792463-BBE2-845E-74D0-DB454903AAB5}"/>
              </a:ext>
            </a:extLst>
          </p:cNvPr>
          <p:cNvSpPr txBox="1">
            <a:spLocks noChangeArrowheads="1"/>
          </p:cNvSpPr>
          <p:nvPr/>
        </p:nvSpPr>
        <p:spPr bwMode="auto">
          <a:xfrm>
            <a:off x="69367400" y="100749100"/>
            <a:ext cx="6045200" cy="448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txBody>
          <a:bodyPr lIns="36576" tIns="36576" rIns="36576" bIns="36576"/>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spcAft>
                <a:spcPts val="1400"/>
              </a:spcAft>
              <a:buClrTx/>
              <a:buSzTx/>
              <a:buFontTx/>
              <a:buNone/>
            </a:pPr>
            <a:r>
              <a:rPr lang="en-GB" altLang="en-US" sz="800">
                <a:solidFill>
                  <a:srgbClr val="000000"/>
                </a:solidFill>
                <a:latin typeface="Comic Sans MS" panose="030F0702030302020204" pitchFamily="66" charset="0"/>
                <a:ea typeface="MS PGothic" panose="020B0600070205080204" pitchFamily="34" charset="-128"/>
              </a:rPr>
              <a:t>Bydd y drysau yn agor yn y bore, ar gyfer plant sydd ddim yn mynychu’r clwb brecwast, </a:t>
            </a:r>
            <a:r>
              <a:rPr lang="en-GB" altLang="en-US" sz="800" b="1">
                <a:solidFill>
                  <a:srgbClr val="FF0000"/>
                </a:solidFill>
                <a:latin typeface="Comic Sans MS" panose="030F0702030302020204" pitchFamily="66" charset="0"/>
                <a:ea typeface="MS PGothic" panose="020B0600070205080204" pitchFamily="34" charset="-128"/>
              </a:rPr>
              <a:t>am 8:40. </a:t>
            </a:r>
            <a:r>
              <a:rPr lang="en-GB" altLang="en-US" sz="800" b="1" u="sng">
                <a:solidFill>
                  <a:srgbClr val="FF0000"/>
                </a:solidFill>
                <a:latin typeface="Comic Sans MS" panose="030F0702030302020204" pitchFamily="66" charset="0"/>
                <a:ea typeface="MS PGothic" panose="020B0600070205080204" pitchFamily="34" charset="-128"/>
              </a:rPr>
              <a:t>Ddisgwylir i bob plentyn fod ar dir yr ysgol erbyn hynny</a:t>
            </a:r>
            <a:r>
              <a:rPr lang="en-GB" altLang="en-US" sz="800" b="1">
                <a:solidFill>
                  <a:srgbClr val="000000"/>
                </a:solidFill>
                <a:latin typeface="Comic Sans MS" panose="030F0702030302020204" pitchFamily="66" charset="0"/>
                <a:ea typeface="MS PGothic" panose="020B0600070205080204" pitchFamily="34" charset="-128"/>
              </a:rPr>
              <a:t>.</a:t>
            </a:r>
            <a:r>
              <a:rPr lang="en-GB" altLang="en-US" sz="800">
                <a:solidFill>
                  <a:srgbClr val="000000"/>
                </a:solidFill>
                <a:latin typeface="Comic Sans MS" panose="030F0702030302020204" pitchFamily="66" charset="0"/>
                <a:ea typeface="MS PGothic" panose="020B0600070205080204" pitchFamily="34" charset="-128"/>
              </a:rPr>
              <a:t> </a:t>
            </a:r>
          </a:p>
          <a:p>
            <a:pPr algn="ctr" eaLnBrk="1" hangingPunct="1">
              <a:spcBef>
                <a:spcPct val="0"/>
              </a:spcBef>
              <a:spcAft>
                <a:spcPts val="1400"/>
              </a:spcAft>
              <a:buClrTx/>
              <a:buSzTx/>
              <a:buFontTx/>
              <a:buNone/>
            </a:pPr>
            <a:r>
              <a:rPr lang="en-GB" altLang="en-US" sz="800">
                <a:solidFill>
                  <a:srgbClr val="000000"/>
                </a:solidFill>
                <a:latin typeface="Comic Sans MS" panose="030F0702030302020204" pitchFamily="66" charset="0"/>
                <a:ea typeface="MS PGothic" panose="020B0600070205080204" pitchFamily="34" charset="-128"/>
              </a:rPr>
              <a:t>Os yw disgyblion yn cyrraedd cyn 8.40am a ddim yn aelod o'r clwb brecwast, nid yr ysgol sydd yn gyfrifol amdanynt gan na fydd goruchwyliaeth are eu cyfer ar yr iard. </a:t>
            </a:r>
            <a:endParaRPr lang="en-GB" altLang="en-US" sz="800" b="1">
              <a:solidFill>
                <a:srgbClr val="000000"/>
              </a:solidFill>
              <a:latin typeface="Comic Sans MS" panose="030F0702030302020204" pitchFamily="66" charset="0"/>
              <a:ea typeface="MS PGothic" panose="020B0600070205080204" pitchFamily="34" charset="-128"/>
            </a:endParaRPr>
          </a:p>
          <a:p>
            <a:pPr eaLnBrk="1" hangingPunct="1">
              <a:spcBef>
                <a:spcPct val="0"/>
              </a:spcBef>
              <a:spcAft>
                <a:spcPts val="1400"/>
              </a:spcAft>
              <a:buClrTx/>
              <a:buSzTx/>
              <a:buFontTx/>
              <a:buNone/>
            </a:pPr>
            <a:r>
              <a:rPr lang="en-GB" altLang="en-US" sz="800" b="1" u="sng">
                <a:solidFill>
                  <a:srgbClr val="000000"/>
                </a:solidFill>
                <a:latin typeface="Comic Sans MS" panose="030F0702030302020204" pitchFamily="66" charset="0"/>
                <a:ea typeface="MS PGothic" panose="020B0600070205080204" pitchFamily="34" charset="-128"/>
              </a:rPr>
              <a:t>Prydlondeb</a:t>
            </a:r>
            <a:r>
              <a:rPr lang="en-GB" altLang="en-US" sz="800" b="1">
                <a:solidFill>
                  <a:srgbClr val="000000"/>
                </a:solidFill>
                <a:latin typeface="Comic Sans MS" panose="030F0702030302020204" pitchFamily="66" charset="0"/>
                <a:ea typeface="MS PGothic" panose="020B0600070205080204" pitchFamily="34" charset="-128"/>
              </a:rPr>
              <a:t> -</a:t>
            </a:r>
            <a:r>
              <a:rPr lang="en-GB" altLang="en-US" sz="800">
                <a:solidFill>
                  <a:srgbClr val="000000"/>
                </a:solidFill>
                <a:latin typeface="Comic Sans MS" panose="030F0702030302020204" pitchFamily="66" charset="0"/>
                <a:ea typeface="MS PGothic" panose="020B0600070205080204" pitchFamily="34" charset="-128"/>
              </a:rPr>
              <a:t>                                                                                                                                                 </a:t>
            </a:r>
            <a:r>
              <a:rPr lang="en-GB" altLang="en-US" sz="800" b="1">
                <a:solidFill>
                  <a:srgbClr val="FF0000"/>
                </a:solidFill>
                <a:latin typeface="Comic Sans MS" panose="030F0702030302020204" pitchFamily="66" charset="0"/>
                <a:ea typeface="MS PGothic" panose="020B0600070205080204" pitchFamily="34" charset="-128"/>
              </a:rPr>
              <a:t>Mae’r diwrnod ysgol yn dechrau am 8.50 yb </a:t>
            </a:r>
            <a:r>
              <a:rPr lang="en-GB" altLang="en-US" sz="800">
                <a:solidFill>
                  <a:srgbClr val="000000"/>
                </a:solidFill>
                <a:latin typeface="Comic Sans MS" panose="030F0702030302020204" pitchFamily="66" charset="0"/>
                <a:ea typeface="MS PGothic" panose="020B0600070205080204" pitchFamily="34" charset="-128"/>
              </a:rPr>
              <a:t>unrhyw un sydd yn cyrraedd ar ol hyn fe fyddant yn derbyn marc hwyr</a:t>
            </a:r>
            <a:r>
              <a:rPr lang="en-US" altLang="en-US" sz="800">
                <a:solidFill>
                  <a:schemeClr val="tx1"/>
                </a:solidFill>
                <a:latin typeface="Candara" panose="020E0502030303020204" pitchFamily="34" charset="0"/>
                <a:ea typeface="MS PGothic" panose="020B0600070205080204" pitchFamily="34" charset="-128"/>
              </a:rPr>
              <a:t>.</a:t>
            </a:r>
          </a:p>
          <a:p>
            <a:pPr eaLnBrk="1" hangingPunct="1">
              <a:spcBef>
                <a:spcPct val="0"/>
              </a:spcBef>
              <a:spcAft>
                <a:spcPts val="1400"/>
              </a:spcAft>
              <a:buClrTx/>
              <a:buSzTx/>
              <a:buFontTx/>
              <a:buNone/>
            </a:pPr>
            <a:r>
              <a:rPr lang="en-GB" altLang="en-US" sz="800" b="1">
                <a:solidFill>
                  <a:srgbClr val="FF0000"/>
                </a:solidFill>
                <a:latin typeface="Comic Sans MS" panose="030F0702030302020204" pitchFamily="66" charset="0"/>
                <a:ea typeface="MS PGothic" panose="020B0600070205080204" pitchFamily="34" charset="-128"/>
              </a:rPr>
              <a:t>Gofynnir i rieni gasglu ei plentyn yn brydlon ar ddiwedd y dydd am 3:05. Ni fydd plant yn cael gadael yn gynnar oni bai bod apwyntiad doctor ayyb ganddynt. Bydd angen dangos cerdyn apwyntiad i’r athro cyn y diwrnod.</a:t>
            </a:r>
            <a:r>
              <a:rPr lang="en-GB" altLang="en-US" sz="800">
                <a:solidFill>
                  <a:srgbClr val="FF0000"/>
                </a:solidFill>
                <a:latin typeface="Comic Sans MS" panose="030F0702030302020204" pitchFamily="66" charset="0"/>
                <a:ea typeface="MS PGothic" panose="020B0600070205080204" pitchFamily="34" charset="-128"/>
              </a:rPr>
              <a:t> </a:t>
            </a:r>
            <a:endParaRPr lang="en-GB" altLang="en-US" sz="800" u="sng">
              <a:solidFill>
                <a:srgbClr val="FF0000"/>
              </a:solidFill>
              <a:latin typeface="Comic Sans MS" panose="030F0702030302020204" pitchFamily="66" charset="0"/>
              <a:ea typeface="MS PGothic" panose="020B0600070205080204" pitchFamily="34" charset="-128"/>
            </a:endParaRPr>
          </a:p>
          <a:p>
            <a:pPr eaLnBrk="1" hangingPunct="1">
              <a:spcBef>
                <a:spcPct val="0"/>
              </a:spcBef>
              <a:spcAft>
                <a:spcPts val="1400"/>
              </a:spcAft>
              <a:buClrTx/>
              <a:buSzTx/>
              <a:buFontTx/>
              <a:buNone/>
            </a:pPr>
            <a:r>
              <a:rPr lang="en-GB" altLang="en-US" sz="800" b="1" u="sng">
                <a:solidFill>
                  <a:srgbClr val="000000"/>
                </a:solidFill>
                <a:latin typeface="Comic Sans MS" panose="030F0702030302020204" pitchFamily="66" charset="0"/>
                <a:ea typeface="MS PGothic" panose="020B0600070205080204" pitchFamily="34" charset="-128"/>
              </a:rPr>
              <a:t>Plentyn yn Sâl</a:t>
            </a:r>
            <a:r>
              <a:rPr lang="en-GB" altLang="en-US" sz="800" b="1">
                <a:solidFill>
                  <a:srgbClr val="000000"/>
                </a:solidFill>
                <a:latin typeface="Comic Sans MS" panose="030F0702030302020204" pitchFamily="66" charset="0"/>
                <a:ea typeface="MS PGothic" panose="020B0600070205080204" pitchFamily="34" charset="-128"/>
              </a:rPr>
              <a:t> </a:t>
            </a:r>
            <a:r>
              <a:rPr lang="en-GB" altLang="en-US" sz="800">
                <a:solidFill>
                  <a:srgbClr val="000000"/>
                </a:solidFill>
                <a:latin typeface="Comic Sans MS" panose="030F0702030302020204" pitchFamily="66" charset="0"/>
                <a:ea typeface="MS PGothic" panose="020B0600070205080204" pitchFamily="34" charset="-128"/>
              </a:rPr>
              <a:t>-                                                                                                                                                            Disgwylir i rieni roi eglurhad </a:t>
            </a:r>
            <a:r>
              <a:rPr lang="en-GB" altLang="en-US" sz="800" b="1">
                <a:solidFill>
                  <a:srgbClr val="000000"/>
                </a:solidFill>
                <a:latin typeface="Comic Sans MS" panose="030F0702030302020204" pitchFamily="66" charset="0"/>
                <a:ea typeface="MS PGothic" panose="020B0600070205080204" pitchFamily="34" charset="-128"/>
              </a:rPr>
              <a:t>cyn 9.15yb</a:t>
            </a:r>
            <a:r>
              <a:rPr lang="en-GB" altLang="en-US" sz="800">
                <a:solidFill>
                  <a:srgbClr val="000000"/>
                </a:solidFill>
                <a:latin typeface="Comic Sans MS" panose="030F0702030302020204" pitchFamily="66" charset="0"/>
                <a:ea typeface="MS PGothic" panose="020B0600070205080204" pitchFamily="34" charset="-128"/>
              </a:rPr>
              <a:t> ar y </a:t>
            </a:r>
            <a:r>
              <a:rPr lang="en-GB" altLang="en-US" sz="800" b="1">
                <a:solidFill>
                  <a:srgbClr val="000000"/>
                </a:solidFill>
                <a:latin typeface="Comic Sans MS" panose="030F0702030302020204" pitchFamily="66" charset="0"/>
                <a:ea typeface="MS PGothic" panose="020B0600070205080204" pitchFamily="34" charset="-128"/>
              </a:rPr>
              <a:t>diwrnod cyntaf</a:t>
            </a:r>
            <a:r>
              <a:rPr lang="en-GB" altLang="en-US" sz="800">
                <a:solidFill>
                  <a:srgbClr val="000000"/>
                </a:solidFill>
                <a:latin typeface="Comic Sans MS" panose="030F0702030302020204" pitchFamily="66" charset="0"/>
                <a:ea typeface="MS PGothic" panose="020B0600070205080204" pitchFamily="34" charset="-128"/>
              </a:rPr>
              <a:t> y bydd eich plentyn yn absennol. Oni fyddwn yn derbyn galwad ffôn neu weld y rhiant yna fe nodir fod eich plentyn yn absennol heb ganiatâd.</a:t>
            </a:r>
          </a:p>
          <a:p>
            <a:pPr eaLnBrk="1" hangingPunct="1">
              <a:spcBef>
                <a:spcPct val="0"/>
              </a:spcBef>
              <a:spcAft>
                <a:spcPts val="1400"/>
              </a:spcAft>
              <a:buClrTx/>
              <a:buSzTx/>
              <a:buFontTx/>
              <a:buNone/>
            </a:pPr>
            <a:r>
              <a:rPr lang="en-GB" altLang="en-US" sz="800" b="1" u="sng">
                <a:solidFill>
                  <a:srgbClr val="000000"/>
                </a:solidFill>
                <a:latin typeface="Comic Sans MS" panose="030F0702030302020204" pitchFamily="66" charset="0"/>
                <a:ea typeface="MS PGothic" panose="020B0600070205080204" pitchFamily="34" charset="-128"/>
              </a:rPr>
              <a:t>Absenoldeb â Chaniatâd</a:t>
            </a:r>
            <a:r>
              <a:rPr lang="en-GB" altLang="en-US" sz="800" b="1">
                <a:solidFill>
                  <a:srgbClr val="000000"/>
                </a:solidFill>
                <a:latin typeface="Comic Sans MS" panose="030F0702030302020204" pitchFamily="66" charset="0"/>
                <a:ea typeface="MS PGothic" panose="020B0600070205080204" pitchFamily="34" charset="-128"/>
              </a:rPr>
              <a:t> </a:t>
            </a:r>
            <a:r>
              <a:rPr lang="en-GB" altLang="en-US" sz="800" b="1" u="sng">
                <a:solidFill>
                  <a:srgbClr val="000000"/>
                </a:solidFill>
                <a:latin typeface="Comic Sans MS" panose="030F0702030302020204" pitchFamily="66" charset="0"/>
                <a:ea typeface="MS PGothic" panose="020B0600070205080204" pitchFamily="34" charset="-128"/>
              </a:rPr>
              <a:t>(apwyntiadau doctor/deintydd)</a:t>
            </a:r>
            <a:br>
              <a:rPr lang="en-GB" altLang="en-US" sz="800" b="1" u="sng">
                <a:solidFill>
                  <a:srgbClr val="000000"/>
                </a:solidFill>
                <a:latin typeface="Comic Sans MS" panose="030F0702030302020204" pitchFamily="66" charset="0"/>
                <a:ea typeface="MS PGothic" panose="020B0600070205080204" pitchFamily="34" charset="-128"/>
              </a:rPr>
            </a:br>
            <a:r>
              <a:rPr lang="en-GB" altLang="en-US" sz="800">
                <a:solidFill>
                  <a:srgbClr val="000000"/>
                </a:solidFill>
                <a:latin typeface="Comic Sans MS" panose="030F0702030302020204" pitchFamily="66" charset="0"/>
                <a:ea typeface="MS PGothic" panose="020B0600070205080204" pitchFamily="34" charset="-128"/>
              </a:rPr>
              <a:t>Dylid gwneud cais er mwyn i'ch plentyn dderbyn caniatâd i fod yn absennol o'r ysgol am unrhyw reswm. Gofynnir i rieni ymdrechu </a:t>
            </a:r>
            <a:r>
              <a:rPr lang="en-GB" altLang="en-US" sz="800" b="1" i="1">
                <a:solidFill>
                  <a:srgbClr val="000000"/>
                </a:solidFill>
                <a:latin typeface="Comic Sans MS" panose="030F0702030302020204" pitchFamily="66" charset="0"/>
                <a:ea typeface="MS PGothic" panose="020B0600070205080204" pitchFamily="34" charset="-128"/>
              </a:rPr>
              <a:t>i drefnu apwyntiadau doctor ayyb y tu allan i  oriau'r ysgol</a:t>
            </a:r>
            <a:r>
              <a:rPr lang="en-GB" altLang="en-US" sz="800">
                <a:solidFill>
                  <a:srgbClr val="000000"/>
                </a:solidFill>
                <a:latin typeface="Comic Sans MS" panose="030F0702030302020204" pitchFamily="66" charset="0"/>
                <a:ea typeface="MS PGothic" panose="020B0600070205080204" pitchFamily="34" charset="-128"/>
              </a:rPr>
              <a:t>. Gofynnir i chi hysbysu'r ysgol mor fuan â phosib </a:t>
            </a:r>
            <a:r>
              <a:rPr lang="en-GB" altLang="en-US" sz="800" b="1" u="sng">
                <a:solidFill>
                  <a:srgbClr val="000000"/>
                </a:solidFill>
                <a:latin typeface="Comic Sans MS" panose="030F0702030302020204" pitchFamily="66" charset="0"/>
                <a:ea typeface="MS PGothic" panose="020B0600070205080204" pitchFamily="34" charset="-128"/>
              </a:rPr>
              <a:t>cyn</a:t>
            </a:r>
            <a:r>
              <a:rPr lang="en-GB" altLang="en-US" sz="800">
                <a:solidFill>
                  <a:srgbClr val="000000"/>
                </a:solidFill>
                <a:latin typeface="Comic Sans MS" panose="030F0702030302020204" pitchFamily="66" charset="0"/>
                <a:ea typeface="MS PGothic" panose="020B0600070205080204" pitchFamily="34" charset="-128"/>
              </a:rPr>
              <a:t> yr absenoldeb. Yr ysgol yn unig all roi caniatâd i ddisgybl fod yn absennol - nid rhieni.</a:t>
            </a:r>
          </a:p>
          <a:p>
            <a:pPr eaLnBrk="1" hangingPunct="1">
              <a:spcBef>
                <a:spcPct val="0"/>
              </a:spcBef>
              <a:buClrTx/>
              <a:buSzTx/>
              <a:buFontTx/>
              <a:buNone/>
            </a:pPr>
            <a:r>
              <a:rPr lang="en-GB" altLang="en-US" sz="800" b="1" u="sng">
                <a:solidFill>
                  <a:srgbClr val="000000"/>
                </a:solidFill>
                <a:latin typeface="Comic Sans MS" panose="030F0702030302020204" pitchFamily="66" charset="0"/>
                <a:ea typeface="MS PGothic" panose="020B0600070205080204" pitchFamily="34" charset="-128"/>
              </a:rPr>
              <a:t>Gwyliau Ysgol</a:t>
            </a:r>
            <a:r>
              <a:rPr lang="en-GB" altLang="en-US" sz="800" b="1">
                <a:solidFill>
                  <a:srgbClr val="000000"/>
                </a:solidFill>
                <a:latin typeface="Comic Sans MS" panose="030F0702030302020204" pitchFamily="66" charset="0"/>
                <a:ea typeface="MS PGothic" panose="020B0600070205080204" pitchFamily="34" charset="-128"/>
              </a:rPr>
              <a:t>                                                                                                         Nodwch nad oes gan rieni neu warcheidwaid yr hawl otomatig i fynd â disgyblion am wyliau yn ystod tymor.</a:t>
            </a:r>
            <a:r>
              <a:rPr lang="en-GB" altLang="en-US" sz="800">
                <a:solidFill>
                  <a:srgbClr val="000000"/>
                </a:solidFill>
                <a:latin typeface="Comic Sans MS" panose="030F0702030302020204" pitchFamily="66" charset="0"/>
                <a:ea typeface="MS PGothic" panose="020B0600070205080204" pitchFamily="34" charset="-128"/>
              </a:rPr>
              <a:t> </a:t>
            </a:r>
          </a:p>
          <a:p>
            <a:pPr algn="just" eaLnBrk="1" hangingPunct="1">
              <a:spcBef>
                <a:spcPct val="0"/>
              </a:spcBef>
              <a:buClrTx/>
              <a:buSzTx/>
              <a:buFontTx/>
              <a:buNone/>
            </a:pPr>
            <a:r>
              <a:rPr lang="en-GB" altLang="en-US" sz="800">
                <a:solidFill>
                  <a:srgbClr val="000000"/>
                </a:solidFill>
                <a:latin typeface="Comic Sans MS" panose="030F0702030302020204" pitchFamily="66" charset="0"/>
                <a:ea typeface="MS PGothic" panose="020B0600070205080204" pitchFamily="34" charset="-128"/>
              </a:rPr>
              <a:t>Er mwyn cefnogi presenoldeb rheolaidd, ni fydd yr ysgol yn gallu awdurdodi absenoldeb plentyn o’r ysgol ar gyfer gwyliau teuluol neu apwyntiad cyffredin. Os ydych yn mynnu cymryd eich plentyn allan o’r ysgol ar gyfer gweithgareddau anawdurdodedig mae gan yr awdurdod lleol gyfrifoldeb i ystyried camau cyfreithiol o dan Ddeddf Addysg 1996 a gallech gael dirwy neu gael eich erlyn. Nid ydym eisiau gorfod mynd yn </a:t>
            </a:r>
            <a:r>
              <a:rPr lang="en-GB" altLang="en-US" sz="800" noProof="1">
                <a:solidFill>
                  <a:srgbClr val="000000"/>
                </a:solidFill>
                <a:latin typeface="Comic Sans MS" panose="030F0702030302020204" pitchFamily="66" charset="0"/>
                <a:ea typeface="MS PGothic" panose="020B0600070205080204" pitchFamily="34" charset="-128"/>
              </a:rPr>
              <a:t>ô</a:t>
            </a:r>
            <a:r>
              <a:rPr lang="en-GB" altLang="en-US" sz="800">
                <a:solidFill>
                  <a:srgbClr val="000000"/>
                </a:solidFill>
                <a:latin typeface="Comic Sans MS" panose="030F0702030302020204" pitchFamily="66" charset="0"/>
                <a:ea typeface="MS PGothic" panose="020B0600070205080204" pitchFamily="34" charset="-128"/>
              </a:rPr>
              <a:t>l at gymryd camau gorfodaeth yn y mater hwn, ond mae gennym gyfrifoldeb i blant a phobl ifanc y mae’n rhaid i ni ei gyflawni os yw’r angen yn codi. </a:t>
            </a:r>
          </a:p>
          <a:p>
            <a:pPr algn="ctr" eaLnBrk="1" hangingPunct="1">
              <a:spcBef>
                <a:spcPct val="0"/>
              </a:spcBef>
              <a:buClrTx/>
              <a:buSzTx/>
              <a:buFontTx/>
              <a:buNone/>
            </a:pPr>
            <a:r>
              <a:rPr lang="en-GB" altLang="en-US" sz="800" b="1">
                <a:solidFill>
                  <a:srgbClr val="000000"/>
                </a:solidFill>
                <a:latin typeface="Bradley Hand ITC" panose="03070402050302030203" pitchFamily="66" charset="0"/>
                <a:ea typeface="MS PGothic" panose="020B0600070205080204" pitchFamily="34" charset="-128"/>
              </a:rPr>
              <a:t>Mawr obeithiwn y gellir osgoi hynny trwy weithio gyda’n gilydd er lles ein plant. </a:t>
            </a:r>
          </a:p>
          <a:p>
            <a:pPr eaLnBrk="1" hangingPunct="1">
              <a:spcBef>
                <a:spcPct val="0"/>
              </a:spcBef>
              <a:spcAft>
                <a:spcPts val="1400"/>
              </a:spcAft>
              <a:buClrTx/>
              <a:buSzTx/>
              <a:buFontTx/>
              <a:buNone/>
            </a:pPr>
            <a:endParaRPr lang="en-GB" altLang="en-US" sz="1000">
              <a:solidFill>
                <a:srgbClr val="000000"/>
              </a:solidFill>
              <a:latin typeface="Comic Sans MS" panose="030F0702030302020204" pitchFamily="66" charset="0"/>
              <a:ea typeface="MS PGothic" panose="020B0600070205080204" pitchFamily="34" charset="-128"/>
            </a:endParaRPr>
          </a:p>
        </p:txBody>
      </p:sp>
      <p:sp>
        <p:nvSpPr>
          <p:cNvPr id="13319" name="Rectangle 7">
            <a:extLst>
              <a:ext uri="{FF2B5EF4-FFF2-40B4-BE49-F238E27FC236}">
                <a16:creationId xmlns:a16="http://schemas.microsoft.com/office/drawing/2014/main" id="{87882C2E-C7FC-4D64-BE7E-857C9FA4ED12}"/>
              </a:ext>
            </a:extLst>
          </p:cNvPr>
          <p:cNvSpPr>
            <a:spLocks noChangeArrowheads="1"/>
          </p:cNvSpPr>
          <p:nvPr/>
        </p:nvSpPr>
        <p:spPr bwMode="auto">
          <a:xfrm>
            <a:off x="2817813" y="1520825"/>
            <a:ext cx="6157912" cy="2800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sz="1200" dirty="0" err="1">
                <a:solidFill>
                  <a:srgbClr val="0000CC"/>
                </a:solidFill>
                <a:latin typeface="Candara"/>
                <a:ea typeface="MS PGothic"/>
              </a:rPr>
              <a:t>Clwb</a:t>
            </a:r>
            <a:r>
              <a:rPr lang="en-GB" altLang="en-US" sz="1200" dirty="0">
                <a:solidFill>
                  <a:srgbClr val="0000CC"/>
                </a:solidFill>
                <a:latin typeface="Candara"/>
                <a:ea typeface="MS PGothic"/>
              </a:rPr>
              <a:t> </a:t>
            </a:r>
            <a:r>
              <a:rPr lang="en-GB" altLang="en-US" sz="1200" dirty="0" err="1">
                <a:solidFill>
                  <a:srgbClr val="0000CC"/>
                </a:solidFill>
                <a:latin typeface="Candara"/>
                <a:ea typeface="MS PGothic"/>
              </a:rPr>
              <a:t>brecwast-Drysau</a:t>
            </a:r>
            <a:r>
              <a:rPr lang="en-GB" altLang="en-US" sz="1200" dirty="0">
                <a:solidFill>
                  <a:srgbClr val="0000CC"/>
                </a:solidFill>
                <a:latin typeface="Candara"/>
                <a:ea typeface="MS PGothic"/>
              </a:rPr>
              <a:t> </a:t>
            </a:r>
            <a:r>
              <a:rPr lang="en-GB" altLang="en-US" sz="1200" dirty="0" err="1">
                <a:solidFill>
                  <a:srgbClr val="0000CC"/>
                </a:solidFill>
                <a:latin typeface="Candara"/>
                <a:ea typeface="MS PGothic"/>
              </a:rPr>
              <a:t>ar</a:t>
            </a:r>
            <a:r>
              <a:rPr lang="en-GB" altLang="en-US" sz="1200" dirty="0">
                <a:solidFill>
                  <a:srgbClr val="0000CC"/>
                </a:solidFill>
                <a:latin typeface="Candara"/>
                <a:ea typeface="MS PGothic"/>
              </a:rPr>
              <a:t> </a:t>
            </a:r>
            <a:r>
              <a:rPr lang="en-GB" altLang="en-US" sz="1200" dirty="0" err="1">
                <a:solidFill>
                  <a:srgbClr val="0000CC"/>
                </a:solidFill>
                <a:latin typeface="Candara"/>
                <a:ea typeface="MS PGothic"/>
              </a:rPr>
              <a:t>agor</a:t>
            </a:r>
            <a:r>
              <a:rPr lang="en-GB" altLang="en-US" sz="1200" dirty="0">
                <a:solidFill>
                  <a:srgbClr val="0000CC"/>
                </a:solidFill>
                <a:latin typeface="Candara"/>
                <a:ea typeface="MS PGothic"/>
              </a:rPr>
              <a:t> </a:t>
            </a:r>
            <a:r>
              <a:rPr lang="en-GB" altLang="en-US" sz="1200" dirty="0" err="1">
                <a:solidFill>
                  <a:srgbClr val="0000CC"/>
                </a:solidFill>
                <a:latin typeface="Candara"/>
                <a:ea typeface="MS PGothic"/>
              </a:rPr>
              <a:t>rhwng</a:t>
            </a:r>
            <a:r>
              <a:rPr lang="en-GB" altLang="en-US" sz="1200" dirty="0">
                <a:solidFill>
                  <a:srgbClr val="0000CC"/>
                </a:solidFill>
                <a:latin typeface="Candara"/>
                <a:ea typeface="MS PGothic"/>
              </a:rPr>
              <a:t> 8.10-8.30</a:t>
            </a:r>
          </a:p>
          <a:p>
            <a:pPr algn="ctr" eaLnBrk="1" hangingPunct="1">
              <a:spcBef>
                <a:spcPct val="0"/>
              </a:spcBef>
              <a:buClrTx/>
              <a:buSzTx/>
              <a:buFontTx/>
              <a:buNone/>
            </a:pPr>
            <a:r>
              <a:rPr lang="en-GB" altLang="en-US" sz="1200" dirty="0" err="1">
                <a:solidFill>
                  <a:srgbClr val="0000CC"/>
                </a:solidFill>
                <a:latin typeface="Candara"/>
                <a:ea typeface="MS PGothic"/>
              </a:rPr>
              <a:t>Oriau</a:t>
            </a:r>
            <a:r>
              <a:rPr lang="en-GB" altLang="en-US" sz="1200" dirty="0">
                <a:solidFill>
                  <a:srgbClr val="0000CC"/>
                </a:solidFill>
                <a:latin typeface="Candara"/>
                <a:ea typeface="MS PGothic"/>
              </a:rPr>
              <a:t> </a:t>
            </a:r>
            <a:r>
              <a:rPr lang="en-GB" altLang="en-US" sz="1200" dirty="0" err="1">
                <a:solidFill>
                  <a:srgbClr val="0000CC"/>
                </a:solidFill>
                <a:latin typeface="Candara"/>
                <a:ea typeface="MS PGothic"/>
              </a:rPr>
              <a:t>ysgol</a:t>
            </a:r>
            <a:r>
              <a:rPr lang="en-GB" altLang="en-US" sz="1200" dirty="0">
                <a:solidFill>
                  <a:srgbClr val="0000CC"/>
                </a:solidFill>
                <a:latin typeface="Candara"/>
                <a:ea typeface="MS PGothic"/>
              </a:rPr>
              <a:t> </a:t>
            </a:r>
            <a:r>
              <a:rPr lang="en-GB" altLang="en-US" sz="1200" dirty="0" err="1">
                <a:solidFill>
                  <a:srgbClr val="0000CC"/>
                </a:solidFill>
                <a:latin typeface="Candara"/>
                <a:ea typeface="MS PGothic"/>
              </a:rPr>
              <a:t>Meithrin</a:t>
            </a:r>
            <a:r>
              <a:rPr lang="en-GB" altLang="en-US" sz="1200" dirty="0">
                <a:solidFill>
                  <a:srgbClr val="0000CC"/>
                </a:solidFill>
                <a:latin typeface="Candara"/>
                <a:ea typeface="MS PGothic"/>
              </a:rPr>
              <a:t> </a:t>
            </a:r>
            <a:r>
              <a:rPr lang="en-GB" altLang="en-US" sz="1200" dirty="0" err="1">
                <a:solidFill>
                  <a:srgbClr val="0000CC"/>
                </a:solidFill>
                <a:latin typeface="Candara"/>
                <a:ea typeface="MS PGothic"/>
              </a:rPr>
              <a:t>i</a:t>
            </a:r>
            <a:r>
              <a:rPr lang="en-GB" altLang="en-US" sz="1200" dirty="0">
                <a:solidFill>
                  <a:srgbClr val="0000CC"/>
                </a:solidFill>
                <a:latin typeface="Candara"/>
                <a:ea typeface="MS PGothic"/>
              </a:rPr>
              <a:t> </a:t>
            </a:r>
            <a:r>
              <a:rPr lang="en-GB" altLang="en-US" sz="1200" dirty="0" err="1">
                <a:solidFill>
                  <a:srgbClr val="0000CC"/>
                </a:solidFill>
                <a:latin typeface="Candara"/>
                <a:ea typeface="MS PGothic"/>
              </a:rPr>
              <a:t>flwyddyn</a:t>
            </a:r>
            <a:r>
              <a:rPr lang="en-GB" altLang="en-US" sz="1200" dirty="0">
                <a:solidFill>
                  <a:srgbClr val="0000CC"/>
                </a:solidFill>
                <a:latin typeface="Candara"/>
                <a:ea typeface="MS PGothic"/>
              </a:rPr>
              <a:t> 2- 9.00-3.00</a:t>
            </a:r>
          </a:p>
          <a:p>
            <a:pPr algn="ctr" eaLnBrk="1" hangingPunct="1">
              <a:spcBef>
                <a:spcPct val="0"/>
              </a:spcBef>
              <a:buClrTx/>
              <a:buSzTx/>
              <a:buFontTx/>
              <a:buNone/>
            </a:pPr>
            <a:endParaRPr lang="en-GB" altLang="en-US" sz="1200" dirty="0">
              <a:solidFill>
                <a:srgbClr val="0000CC"/>
              </a:solidFill>
              <a:latin typeface="Candara" panose="020E0502030303020204" pitchFamily="34" charset="0"/>
              <a:ea typeface="MS PGothic" panose="020B0600070205080204" pitchFamily="34" charset="-128"/>
            </a:endParaRPr>
          </a:p>
          <a:p>
            <a:pPr algn="ctr" eaLnBrk="1" hangingPunct="1">
              <a:spcBef>
                <a:spcPct val="0"/>
              </a:spcBef>
              <a:buClrTx/>
              <a:buSzTx/>
              <a:buFontTx/>
              <a:buNone/>
            </a:pPr>
            <a:r>
              <a:rPr lang="en-GB" altLang="en-US" sz="1200" b="1" u="sng" dirty="0" err="1">
                <a:solidFill>
                  <a:srgbClr val="0000CC"/>
                </a:solidFill>
                <a:latin typeface="Candara"/>
                <a:ea typeface="MS PGothic"/>
              </a:rPr>
              <a:t>Ddisgwylir</a:t>
            </a:r>
            <a:r>
              <a:rPr lang="en-GB" altLang="en-US" sz="1200" b="1" u="sng" dirty="0">
                <a:solidFill>
                  <a:srgbClr val="0000CC"/>
                </a:solidFill>
                <a:latin typeface="Candara"/>
                <a:ea typeface="MS PGothic"/>
              </a:rPr>
              <a:t> </a:t>
            </a:r>
            <a:r>
              <a:rPr lang="en-GB" altLang="en-US" sz="1200" b="1" u="sng" dirty="0" err="1">
                <a:solidFill>
                  <a:srgbClr val="0000CC"/>
                </a:solidFill>
                <a:latin typeface="Candara"/>
                <a:ea typeface="MS PGothic"/>
              </a:rPr>
              <a:t>i</a:t>
            </a:r>
            <a:r>
              <a:rPr lang="en-GB" altLang="en-US" sz="1200" b="1" u="sng" dirty="0">
                <a:solidFill>
                  <a:srgbClr val="0000CC"/>
                </a:solidFill>
                <a:latin typeface="Candara"/>
                <a:ea typeface="MS PGothic"/>
              </a:rPr>
              <a:t> bob </a:t>
            </a:r>
            <a:r>
              <a:rPr lang="en-GB" altLang="en-US" sz="1200" b="1" u="sng" dirty="0" err="1">
                <a:solidFill>
                  <a:srgbClr val="0000CC"/>
                </a:solidFill>
                <a:latin typeface="Candara"/>
                <a:ea typeface="MS PGothic"/>
              </a:rPr>
              <a:t>plentyn</a:t>
            </a:r>
            <a:r>
              <a:rPr lang="en-GB" altLang="en-US" sz="1200" b="1" u="sng" dirty="0">
                <a:solidFill>
                  <a:srgbClr val="0000CC"/>
                </a:solidFill>
                <a:latin typeface="Candara"/>
                <a:ea typeface="MS PGothic"/>
              </a:rPr>
              <a:t> </a:t>
            </a:r>
            <a:r>
              <a:rPr lang="en-GB" altLang="en-US" sz="1200" b="1" u="sng" dirty="0" err="1">
                <a:solidFill>
                  <a:srgbClr val="0000CC"/>
                </a:solidFill>
                <a:latin typeface="Candara"/>
                <a:ea typeface="MS PGothic"/>
              </a:rPr>
              <a:t>fod</a:t>
            </a:r>
            <a:r>
              <a:rPr lang="en-GB" altLang="en-US" sz="1200" b="1" u="sng" dirty="0">
                <a:solidFill>
                  <a:srgbClr val="0000CC"/>
                </a:solidFill>
                <a:latin typeface="Candara"/>
                <a:ea typeface="MS PGothic"/>
              </a:rPr>
              <a:t> </a:t>
            </a:r>
            <a:r>
              <a:rPr lang="en-GB" altLang="en-US" sz="1200" b="1" u="sng" dirty="0" err="1">
                <a:solidFill>
                  <a:srgbClr val="0000CC"/>
                </a:solidFill>
                <a:latin typeface="Candara"/>
                <a:ea typeface="MS PGothic"/>
              </a:rPr>
              <a:t>ar</a:t>
            </a:r>
            <a:r>
              <a:rPr lang="en-GB" altLang="en-US" sz="1200" b="1" u="sng" dirty="0">
                <a:solidFill>
                  <a:srgbClr val="0000CC"/>
                </a:solidFill>
                <a:latin typeface="Candara"/>
                <a:ea typeface="MS PGothic"/>
              </a:rPr>
              <a:t> </a:t>
            </a:r>
            <a:r>
              <a:rPr lang="en-GB" altLang="en-US" sz="1200" b="1" u="sng" dirty="0" err="1">
                <a:solidFill>
                  <a:srgbClr val="0000CC"/>
                </a:solidFill>
                <a:latin typeface="Candara"/>
                <a:ea typeface="MS PGothic"/>
              </a:rPr>
              <a:t>dir</a:t>
            </a:r>
            <a:r>
              <a:rPr lang="en-GB" altLang="en-US" sz="1200" b="1" u="sng" dirty="0">
                <a:solidFill>
                  <a:srgbClr val="0000CC"/>
                </a:solidFill>
                <a:latin typeface="Candara"/>
                <a:ea typeface="MS PGothic"/>
              </a:rPr>
              <a:t> yr </a:t>
            </a:r>
            <a:r>
              <a:rPr lang="en-GB" altLang="en-US" sz="1200" b="1" u="sng" dirty="0" err="1">
                <a:solidFill>
                  <a:srgbClr val="0000CC"/>
                </a:solidFill>
                <a:latin typeface="Candara"/>
                <a:ea typeface="MS PGothic"/>
              </a:rPr>
              <a:t>ysgol</a:t>
            </a:r>
            <a:r>
              <a:rPr lang="en-GB" altLang="en-US" sz="1200" b="1" u="sng" dirty="0">
                <a:solidFill>
                  <a:srgbClr val="0000CC"/>
                </a:solidFill>
                <a:latin typeface="Candara"/>
                <a:ea typeface="MS PGothic"/>
              </a:rPr>
              <a:t> </a:t>
            </a:r>
            <a:r>
              <a:rPr lang="en-GB" altLang="en-US" sz="1200" b="1" u="sng" dirty="0" err="1">
                <a:solidFill>
                  <a:srgbClr val="0000CC"/>
                </a:solidFill>
                <a:latin typeface="Candara"/>
                <a:ea typeface="MS PGothic"/>
              </a:rPr>
              <a:t>erbyn</a:t>
            </a:r>
            <a:r>
              <a:rPr lang="en-GB" altLang="en-US" sz="1200" b="1" u="sng" dirty="0">
                <a:solidFill>
                  <a:srgbClr val="0000CC"/>
                </a:solidFill>
                <a:latin typeface="Candara"/>
                <a:ea typeface="MS PGothic"/>
              </a:rPr>
              <a:t> 9.00</a:t>
            </a:r>
            <a:r>
              <a:rPr lang="en-GB" altLang="en-US" sz="1200" dirty="0">
                <a:solidFill>
                  <a:srgbClr val="0000CC"/>
                </a:solidFill>
                <a:latin typeface="Candara"/>
                <a:ea typeface="MS PGothic"/>
              </a:rPr>
              <a:t>                                                                                                                                                         </a:t>
            </a:r>
          </a:p>
          <a:p>
            <a:pPr algn="ctr" eaLnBrk="1" hangingPunct="1">
              <a:spcBef>
                <a:spcPct val="0"/>
              </a:spcBef>
              <a:buClrTx/>
              <a:buSzTx/>
              <a:buFontTx/>
              <a:buNone/>
            </a:pPr>
            <a:r>
              <a:rPr lang="en-GB" altLang="en-US" sz="800" dirty="0" err="1">
                <a:solidFill>
                  <a:schemeClr val="tx1"/>
                </a:solidFill>
                <a:latin typeface="Candara"/>
                <a:ea typeface="MS PGothic"/>
              </a:rPr>
              <a:t>Os</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yw</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disgyblion</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yn</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cyrraedd</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ar</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ol</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drysau</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Clwb</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brecwast</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gau</a:t>
            </a:r>
            <a:r>
              <a:rPr lang="en-GB" altLang="en-US" sz="800" dirty="0">
                <a:solidFill>
                  <a:schemeClr val="tx1"/>
                </a:solidFill>
                <a:latin typeface="Candara"/>
                <a:ea typeface="MS PGothic"/>
              </a:rPr>
              <a:t> am 8.300am, </a:t>
            </a:r>
            <a:r>
              <a:rPr lang="en-GB" altLang="en-US" sz="800" dirty="0" err="1">
                <a:solidFill>
                  <a:schemeClr val="tx1"/>
                </a:solidFill>
                <a:latin typeface="Candara"/>
                <a:ea typeface="MS PGothic"/>
              </a:rPr>
              <a:t>nid</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yr</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ysgol</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sydd</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yn</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gyfrifol</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amdanynt</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gan</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na</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fydd</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goruchwyliaeth</a:t>
            </a:r>
            <a:r>
              <a:rPr lang="en-GB" altLang="en-US" sz="800" dirty="0">
                <a:solidFill>
                  <a:schemeClr val="tx1"/>
                </a:solidFill>
                <a:latin typeface="Candara"/>
                <a:ea typeface="MS PGothic"/>
              </a:rPr>
              <a:t> are </a:t>
            </a:r>
            <a:r>
              <a:rPr lang="en-GB" altLang="en-US" sz="800" dirty="0" err="1">
                <a:solidFill>
                  <a:schemeClr val="tx1"/>
                </a:solidFill>
                <a:latin typeface="Candara"/>
                <a:ea typeface="MS PGothic"/>
              </a:rPr>
              <a:t>eu</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cyfer</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ar</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yr</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iard</a:t>
            </a:r>
            <a:r>
              <a:rPr lang="en-GB" altLang="en-US" sz="800" dirty="0">
                <a:solidFill>
                  <a:schemeClr val="tx1"/>
                </a:solidFill>
                <a:latin typeface="Candara"/>
                <a:ea typeface="MS PGothic"/>
              </a:rPr>
              <a:t>. </a:t>
            </a:r>
          </a:p>
          <a:p>
            <a:pPr algn="ctr" eaLnBrk="1" hangingPunct="1">
              <a:spcBef>
                <a:spcPct val="0"/>
              </a:spcBef>
              <a:buClrTx/>
              <a:buSzTx/>
              <a:buFontTx/>
              <a:buNone/>
            </a:pPr>
            <a:endParaRPr lang="en-GB" altLang="en-US" sz="800" dirty="0">
              <a:solidFill>
                <a:srgbClr val="0000CC"/>
              </a:solidFill>
              <a:latin typeface="Candara" panose="020E0502030303020204" pitchFamily="34" charset="0"/>
              <a:ea typeface="MS PGothic" panose="020B0600070205080204" pitchFamily="34" charset="-128"/>
            </a:endParaRPr>
          </a:p>
          <a:p>
            <a:pPr eaLnBrk="1" hangingPunct="1">
              <a:spcBef>
                <a:spcPct val="0"/>
              </a:spcBef>
              <a:buClrTx/>
              <a:buSzTx/>
              <a:buFontTx/>
              <a:buNone/>
            </a:pPr>
            <a:r>
              <a:rPr lang="en-GB" altLang="en-US" sz="800" b="1" u="sng" dirty="0" err="1">
                <a:solidFill>
                  <a:srgbClr val="0000CC"/>
                </a:solidFill>
                <a:latin typeface="Candara"/>
                <a:ea typeface="MS PGothic"/>
              </a:rPr>
              <a:t>Prydlondeb</a:t>
            </a:r>
            <a:r>
              <a:rPr lang="en-GB" altLang="en-US" sz="800" b="1" dirty="0">
                <a:solidFill>
                  <a:srgbClr val="0000CC"/>
                </a:solidFill>
                <a:latin typeface="Candara"/>
                <a:ea typeface="MS PGothic"/>
              </a:rPr>
              <a:t> -</a:t>
            </a:r>
            <a:r>
              <a:rPr lang="en-GB" altLang="en-US" sz="800" dirty="0">
                <a:solidFill>
                  <a:srgbClr val="0000CC"/>
                </a:solidFill>
                <a:latin typeface="Candara"/>
                <a:ea typeface="MS PGothic"/>
              </a:rPr>
              <a:t>     </a:t>
            </a:r>
            <a:r>
              <a:rPr lang="en-GB" altLang="en-US" sz="800" b="1" dirty="0" err="1">
                <a:solidFill>
                  <a:schemeClr val="tx1"/>
                </a:solidFill>
                <a:latin typeface="Candara"/>
                <a:ea typeface="MS PGothic"/>
              </a:rPr>
              <a:t>Mae’r</a:t>
            </a:r>
            <a:r>
              <a:rPr lang="en-GB" altLang="en-US" sz="800" b="1" dirty="0">
                <a:solidFill>
                  <a:schemeClr val="tx1"/>
                </a:solidFill>
                <a:latin typeface="Candara"/>
                <a:ea typeface="MS PGothic"/>
              </a:rPr>
              <a:t> </a:t>
            </a:r>
            <a:r>
              <a:rPr lang="en-GB" altLang="en-US" sz="800" b="1" dirty="0" err="1">
                <a:solidFill>
                  <a:schemeClr val="tx1"/>
                </a:solidFill>
                <a:latin typeface="Candara"/>
                <a:ea typeface="MS PGothic"/>
              </a:rPr>
              <a:t>diwrnod</a:t>
            </a:r>
            <a:r>
              <a:rPr lang="en-GB" altLang="en-US" sz="800" b="1" dirty="0">
                <a:solidFill>
                  <a:schemeClr val="tx1"/>
                </a:solidFill>
                <a:latin typeface="Candara"/>
                <a:ea typeface="MS PGothic"/>
              </a:rPr>
              <a:t> </a:t>
            </a:r>
            <a:r>
              <a:rPr lang="en-GB" altLang="en-US" sz="800" b="1" dirty="0" err="1">
                <a:solidFill>
                  <a:schemeClr val="tx1"/>
                </a:solidFill>
                <a:latin typeface="Candara"/>
                <a:ea typeface="MS PGothic"/>
              </a:rPr>
              <a:t>ysgol</a:t>
            </a:r>
            <a:r>
              <a:rPr lang="en-GB" altLang="en-US" sz="800" b="1" dirty="0">
                <a:solidFill>
                  <a:schemeClr val="tx1"/>
                </a:solidFill>
                <a:latin typeface="Candara"/>
                <a:ea typeface="MS PGothic"/>
              </a:rPr>
              <a:t> </a:t>
            </a:r>
            <a:r>
              <a:rPr lang="en-GB" altLang="en-US" sz="800" b="1" dirty="0" err="1">
                <a:solidFill>
                  <a:schemeClr val="tx1"/>
                </a:solidFill>
                <a:latin typeface="Candara"/>
                <a:ea typeface="MS PGothic"/>
              </a:rPr>
              <a:t>yn</a:t>
            </a:r>
            <a:r>
              <a:rPr lang="en-GB" altLang="en-US" sz="800" b="1" dirty="0">
                <a:solidFill>
                  <a:schemeClr val="tx1"/>
                </a:solidFill>
                <a:latin typeface="Candara"/>
                <a:ea typeface="MS PGothic"/>
              </a:rPr>
              <a:t> </a:t>
            </a:r>
            <a:r>
              <a:rPr lang="en-GB" altLang="en-US" sz="800" b="1" dirty="0" err="1">
                <a:solidFill>
                  <a:schemeClr val="tx1"/>
                </a:solidFill>
                <a:latin typeface="Candara"/>
                <a:ea typeface="MS PGothic"/>
              </a:rPr>
              <a:t>dechrau</a:t>
            </a:r>
            <a:r>
              <a:rPr lang="en-GB" altLang="en-US" sz="800" b="1" dirty="0">
                <a:solidFill>
                  <a:schemeClr val="tx1"/>
                </a:solidFill>
                <a:latin typeface="Candara"/>
                <a:ea typeface="MS PGothic"/>
              </a:rPr>
              <a:t> am 9.00 </a:t>
            </a:r>
            <a:r>
              <a:rPr lang="en-GB" altLang="en-US" sz="800" b="1" dirty="0" err="1">
                <a:solidFill>
                  <a:schemeClr val="tx1"/>
                </a:solidFill>
                <a:latin typeface="Candara"/>
                <a:ea typeface="MS PGothic"/>
              </a:rPr>
              <a:t>yb</a:t>
            </a:r>
            <a:r>
              <a:rPr lang="en-GB" altLang="en-US" sz="800" b="1" dirty="0">
                <a:solidFill>
                  <a:schemeClr val="tx1"/>
                </a:solidFill>
                <a:latin typeface="Candara"/>
                <a:ea typeface="MS PGothic"/>
              </a:rPr>
              <a:t> </a:t>
            </a:r>
            <a:r>
              <a:rPr lang="en-GB" altLang="en-US" sz="800" dirty="0" err="1">
                <a:solidFill>
                  <a:schemeClr val="tx1"/>
                </a:solidFill>
                <a:latin typeface="Candara"/>
                <a:ea typeface="MS PGothic"/>
              </a:rPr>
              <a:t>unrhyw</a:t>
            </a:r>
            <a:r>
              <a:rPr lang="en-GB" altLang="en-US" sz="800" dirty="0">
                <a:solidFill>
                  <a:schemeClr val="tx1"/>
                </a:solidFill>
                <a:latin typeface="Candara"/>
                <a:ea typeface="MS PGothic"/>
              </a:rPr>
              <a:t> un </a:t>
            </a:r>
            <a:r>
              <a:rPr lang="en-GB" altLang="en-US" sz="800" dirty="0" err="1">
                <a:solidFill>
                  <a:schemeClr val="tx1"/>
                </a:solidFill>
                <a:latin typeface="Candara"/>
                <a:ea typeface="MS PGothic"/>
              </a:rPr>
              <a:t>sydd</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yn</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cyrraedd</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ar</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ol</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hyn</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fe</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fyddant</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yn</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derbyn</a:t>
            </a:r>
            <a:r>
              <a:rPr lang="en-GB" altLang="en-US" sz="800" dirty="0">
                <a:solidFill>
                  <a:schemeClr val="tx1"/>
                </a:solidFill>
                <a:latin typeface="Candara"/>
                <a:ea typeface="MS PGothic"/>
              </a:rPr>
              <a:t> marc </a:t>
            </a:r>
            <a:r>
              <a:rPr lang="en-GB" altLang="en-US" sz="800" dirty="0" err="1">
                <a:solidFill>
                  <a:schemeClr val="tx1"/>
                </a:solidFill>
                <a:latin typeface="Candara"/>
                <a:ea typeface="MS PGothic"/>
              </a:rPr>
              <a:t>hwyr</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Bydd</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angen</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llofnodi</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eich</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plentyn</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i</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mewn</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i’r</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ysgol</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yn</a:t>
            </a:r>
            <a:r>
              <a:rPr lang="en-GB" altLang="en-US" sz="800" dirty="0">
                <a:solidFill>
                  <a:schemeClr val="tx1"/>
                </a:solidFill>
                <a:latin typeface="Candara"/>
                <a:ea typeface="MS PGothic"/>
              </a:rPr>
              <a:t> y </a:t>
            </a:r>
            <a:r>
              <a:rPr lang="en-GB" altLang="en-US" sz="800" dirty="0" err="1">
                <a:solidFill>
                  <a:schemeClr val="tx1"/>
                </a:solidFill>
                <a:latin typeface="Candara"/>
                <a:ea typeface="MS PGothic"/>
              </a:rPr>
              <a:t>prif</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dderbynfa</a:t>
            </a:r>
            <a:r>
              <a:rPr lang="en-GB" altLang="en-US" sz="800" dirty="0">
                <a:solidFill>
                  <a:schemeClr val="tx1"/>
                </a:solidFill>
                <a:latin typeface="Candara"/>
                <a:ea typeface="MS PGothic"/>
              </a:rPr>
              <a:t>.</a:t>
            </a:r>
          </a:p>
          <a:p>
            <a:pPr algn="ctr" eaLnBrk="1" hangingPunct="1">
              <a:spcBef>
                <a:spcPct val="0"/>
              </a:spcBef>
              <a:buClrTx/>
              <a:buSzTx/>
              <a:buFontTx/>
              <a:buNone/>
            </a:pPr>
            <a:endParaRPr lang="en-GB" altLang="en-US" sz="800" dirty="0">
              <a:solidFill>
                <a:srgbClr val="0000CC"/>
              </a:solidFill>
              <a:latin typeface="Candara" panose="020E0502030303020204" pitchFamily="34" charset="0"/>
              <a:ea typeface="MS PGothic" panose="020B0600070205080204" pitchFamily="34" charset="-128"/>
            </a:endParaRPr>
          </a:p>
          <a:p>
            <a:pPr eaLnBrk="1" hangingPunct="1">
              <a:spcBef>
                <a:spcPct val="0"/>
              </a:spcBef>
              <a:buClrTx/>
              <a:buSzTx/>
              <a:buFontTx/>
              <a:buNone/>
            </a:pPr>
            <a:r>
              <a:rPr lang="en-GB" altLang="en-US" sz="800" b="1" dirty="0" err="1">
                <a:solidFill>
                  <a:schemeClr val="tx1"/>
                </a:solidFill>
                <a:latin typeface="Candara"/>
                <a:ea typeface="MS PGothic"/>
              </a:rPr>
              <a:t>Gofynnir</a:t>
            </a:r>
            <a:r>
              <a:rPr lang="en-GB" altLang="en-US" sz="800" b="1" dirty="0">
                <a:solidFill>
                  <a:schemeClr val="tx1"/>
                </a:solidFill>
                <a:latin typeface="Candara"/>
                <a:ea typeface="MS PGothic"/>
              </a:rPr>
              <a:t> </a:t>
            </a:r>
            <a:r>
              <a:rPr lang="en-GB" altLang="en-US" sz="800" b="1" dirty="0" err="1">
                <a:solidFill>
                  <a:schemeClr val="tx1"/>
                </a:solidFill>
                <a:latin typeface="Candara"/>
                <a:ea typeface="MS PGothic"/>
              </a:rPr>
              <a:t>i</a:t>
            </a:r>
            <a:r>
              <a:rPr lang="en-GB" altLang="en-US" sz="800" b="1" dirty="0">
                <a:solidFill>
                  <a:schemeClr val="tx1"/>
                </a:solidFill>
                <a:latin typeface="Candara"/>
                <a:ea typeface="MS PGothic"/>
              </a:rPr>
              <a:t> </a:t>
            </a:r>
            <a:r>
              <a:rPr lang="en-GB" altLang="en-US" sz="800" b="1" dirty="0" err="1">
                <a:solidFill>
                  <a:schemeClr val="tx1"/>
                </a:solidFill>
                <a:latin typeface="Candara"/>
                <a:ea typeface="MS PGothic"/>
              </a:rPr>
              <a:t>rieni</a:t>
            </a:r>
            <a:r>
              <a:rPr lang="en-GB" altLang="en-US" sz="800" b="1" dirty="0">
                <a:solidFill>
                  <a:schemeClr val="tx1"/>
                </a:solidFill>
                <a:latin typeface="Candara"/>
                <a:ea typeface="MS PGothic"/>
              </a:rPr>
              <a:t> </a:t>
            </a:r>
            <a:r>
              <a:rPr lang="en-GB" altLang="en-US" sz="800" b="1" dirty="0" err="1">
                <a:solidFill>
                  <a:schemeClr val="tx1"/>
                </a:solidFill>
                <a:latin typeface="Candara"/>
                <a:ea typeface="MS PGothic"/>
              </a:rPr>
              <a:t>gasglu</a:t>
            </a:r>
            <a:r>
              <a:rPr lang="en-GB" altLang="en-US" sz="800" b="1" dirty="0">
                <a:solidFill>
                  <a:schemeClr val="tx1"/>
                </a:solidFill>
                <a:latin typeface="Candara"/>
                <a:ea typeface="MS PGothic"/>
              </a:rPr>
              <a:t> </a:t>
            </a:r>
            <a:r>
              <a:rPr lang="en-GB" altLang="en-US" sz="800" b="1" dirty="0" err="1">
                <a:solidFill>
                  <a:schemeClr val="tx1"/>
                </a:solidFill>
                <a:latin typeface="Candara"/>
                <a:ea typeface="MS PGothic"/>
              </a:rPr>
              <a:t>ei</a:t>
            </a:r>
            <a:r>
              <a:rPr lang="en-GB" altLang="en-US" sz="800" b="1" dirty="0">
                <a:solidFill>
                  <a:schemeClr val="tx1"/>
                </a:solidFill>
                <a:latin typeface="Candara"/>
                <a:ea typeface="MS PGothic"/>
              </a:rPr>
              <a:t> </a:t>
            </a:r>
            <a:r>
              <a:rPr lang="en-GB" altLang="en-US" sz="800" b="1" dirty="0" err="1">
                <a:solidFill>
                  <a:schemeClr val="tx1"/>
                </a:solidFill>
                <a:latin typeface="Candara"/>
                <a:ea typeface="MS PGothic"/>
              </a:rPr>
              <a:t>plentyn</a:t>
            </a:r>
            <a:r>
              <a:rPr lang="en-GB" altLang="en-US" sz="800" b="1" dirty="0">
                <a:solidFill>
                  <a:schemeClr val="tx1"/>
                </a:solidFill>
                <a:latin typeface="Candara"/>
                <a:ea typeface="MS PGothic"/>
              </a:rPr>
              <a:t> </a:t>
            </a:r>
            <a:r>
              <a:rPr lang="en-GB" altLang="en-US" sz="800" b="1" dirty="0" err="1">
                <a:solidFill>
                  <a:schemeClr val="tx1"/>
                </a:solidFill>
                <a:latin typeface="Candara"/>
                <a:ea typeface="MS PGothic"/>
              </a:rPr>
              <a:t>yn</a:t>
            </a:r>
            <a:r>
              <a:rPr lang="en-GB" altLang="en-US" sz="800" b="1" dirty="0">
                <a:solidFill>
                  <a:schemeClr val="tx1"/>
                </a:solidFill>
                <a:latin typeface="Candara"/>
                <a:ea typeface="MS PGothic"/>
              </a:rPr>
              <a:t> </a:t>
            </a:r>
            <a:r>
              <a:rPr lang="en-GB" altLang="en-US" sz="800" b="1" dirty="0" err="1">
                <a:solidFill>
                  <a:schemeClr val="tx1"/>
                </a:solidFill>
                <a:latin typeface="Candara"/>
                <a:ea typeface="MS PGothic"/>
              </a:rPr>
              <a:t>brydlon</a:t>
            </a:r>
            <a:r>
              <a:rPr lang="en-GB" altLang="en-US" sz="800" b="1" dirty="0">
                <a:solidFill>
                  <a:schemeClr val="tx1"/>
                </a:solidFill>
                <a:latin typeface="Candara"/>
                <a:ea typeface="MS PGothic"/>
              </a:rPr>
              <a:t> </a:t>
            </a:r>
            <a:r>
              <a:rPr lang="en-GB" altLang="en-US" sz="800" b="1" dirty="0" err="1">
                <a:solidFill>
                  <a:schemeClr val="tx1"/>
                </a:solidFill>
                <a:latin typeface="Candara"/>
                <a:ea typeface="MS PGothic"/>
              </a:rPr>
              <a:t>ar</a:t>
            </a:r>
            <a:r>
              <a:rPr lang="en-GB" altLang="en-US" sz="800" b="1" dirty="0">
                <a:solidFill>
                  <a:schemeClr val="tx1"/>
                </a:solidFill>
                <a:latin typeface="Candara"/>
                <a:ea typeface="MS PGothic"/>
              </a:rPr>
              <a:t> </a:t>
            </a:r>
            <a:r>
              <a:rPr lang="en-GB" altLang="en-US" sz="800" b="1" dirty="0" err="1">
                <a:solidFill>
                  <a:schemeClr val="tx1"/>
                </a:solidFill>
                <a:latin typeface="Candara"/>
                <a:ea typeface="MS PGothic"/>
              </a:rPr>
              <a:t>ddiwedd</a:t>
            </a:r>
            <a:r>
              <a:rPr lang="en-GB" altLang="en-US" sz="800" b="1" dirty="0">
                <a:solidFill>
                  <a:schemeClr val="tx1"/>
                </a:solidFill>
                <a:latin typeface="Candara"/>
                <a:ea typeface="MS PGothic"/>
              </a:rPr>
              <a:t> y </a:t>
            </a:r>
            <a:r>
              <a:rPr lang="en-GB" altLang="en-US" sz="800" b="1" dirty="0" err="1">
                <a:solidFill>
                  <a:schemeClr val="tx1"/>
                </a:solidFill>
                <a:latin typeface="Candara"/>
                <a:ea typeface="MS PGothic"/>
              </a:rPr>
              <a:t>dydd</a:t>
            </a:r>
            <a:r>
              <a:rPr lang="en-GB" altLang="en-US" sz="800" b="1" dirty="0">
                <a:solidFill>
                  <a:schemeClr val="tx1"/>
                </a:solidFill>
                <a:latin typeface="Candara"/>
                <a:ea typeface="MS PGothic"/>
              </a:rPr>
              <a:t>. Ni </a:t>
            </a:r>
            <a:r>
              <a:rPr lang="en-GB" altLang="en-US" sz="800" b="1" dirty="0" err="1">
                <a:solidFill>
                  <a:schemeClr val="tx1"/>
                </a:solidFill>
                <a:latin typeface="Candara"/>
                <a:ea typeface="MS PGothic"/>
              </a:rPr>
              <a:t>fydd</a:t>
            </a:r>
            <a:r>
              <a:rPr lang="en-GB" altLang="en-US" sz="800" b="1" dirty="0">
                <a:solidFill>
                  <a:schemeClr val="tx1"/>
                </a:solidFill>
                <a:latin typeface="Candara"/>
                <a:ea typeface="MS PGothic"/>
              </a:rPr>
              <a:t> plant </a:t>
            </a:r>
            <a:r>
              <a:rPr lang="en-GB" altLang="en-US" sz="800" b="1" dirty="0" err="1">
                <a:solidFill>
                  <a:schemeClr val="tx1"/>
                </a:solidFill>
                <a:latin typeface="Candara"/>
                <a:ea typeface="MS PGothic"/>
              </a:rPr>
              <a:t>yn</a:t>
            </a:r>
            <a:r>
              <a:rPr lang="en-GB" altLang="en-US" sz="800" b="1" dirty="0">
                <a:solidFill>
                  <a:schemeClr val="tx1"/>
                </a:solidFill>
                <a:latin typeface="Candara"/>
                <a:ea typeface="MS PGothic"/>
              </a:rPr>
              <a:t> </a:t>
            </a:r>
            <a:r>
              <a:rPr lang="en-GB" altLang="en-US" sz="800" b="1" dirty="0" err="1">
                <a:solidFill>
                  <a:schemeClr val="tx1"/>
                </a:solidFill>
                <a:latin typeface="Candara"/>
                <a:ea typeface="MS PGothic"/>
              </a:rPr>
              <a:t>cael</a:t>
            </a:r>
            <a:r>
              <a:rPr lang="en-GB" altLang="en-US" sz="800" b="1" dirty="0">
                <a:solidFill>
                  <a:schemeClr val="tx1"/>
                </a:solidFill>
                <a:latin typeface="Candara"/>
                <a:ea typeface="MS PGothic"/>
              </a:rPr>
              <a:t> </a:t>
            </a:r>
            <a:r>
              <a:rPr lang="en-GB" altLang="en-US" sz="800" b="1" dirty="0" err="1">
                <a:solidFill>
                  <a:schemeClr val="tx1"/>
                </a:solidFill>
                <a:latin typeface="Candara"/>
                <a:ea typeface="MS PGothic"/>
              </a:rPr>
              <a:t>gadael</a:t>
            </a:r>
            <a:r>
              <a:rPr lang="en-GB" altLang="en-US" sz="800" b="1" dirty="0">
                <a:solidFill>
                  <a:schemeClr val="tx1"/>
                </a:solidFill>
                <a:latin typeface="Candara"/>
                <a:ea typeface="MS PGothic"/>
              </a:rPr>
              <a:t> </a:t>
            </a:r>
            <a:r>
              <a:rPr lang="en-GB" altLang="en-US" sz="800" b="1" dirty="0" err="1">
                <a:solidFill>
                  <a:schemeClr val="tx1"/>
                </a:solidFill>
                <a:latin typeface="Candara"/>
                <a:ea typeface="MS PGothic"/>
              </a:rPr>
              <a:t>yn</a:t>
            </a:r>
            <a:r>
              <a:rPr lang="en-GB" altLang="en-US" sz="800" b="1" dirty="0">
                <a:solidFill>
                  <a:schemeClr val="tx1"/>
                </a:solidFill>
                <a:latin typeface="Candara"/>
                <a:ea typeface="MS PGothic"/>
              </a:rPr>
              <a:t> </a:t>
            </a:r>
            <a:r>
              <a:rPr lang="en-GB" altLang="en-US" sz="800" b="1" dirty="0" err="1">
                <a:solidFill>
                  <a:schemeClr val="tx1"/>
                </a:solidFill>
                <a:latin typeface="Candara"/>
                <a:ea typeface="MS PGothic"/>
              </a:rPr>
              <a:t>gynnar</a:t>
            </a:r>
            <a:r>
              <a:rPr lang="en-GB" altLang="en-US" sz="800" b="1" dirty="0">
                <a:solidFill>
                  <a:schemeClr val="tx1"/>
                </a:solidFill>
                <a:latin typeface="Candara"/>
                <a:ea typeface="MS PGothic"/>
              </a:rPr>
              <a:t> </a:t>
            </a:r>
            <a:r>
              <a:rPr lang="en-GB" altLang="en-US" sz="800" b="1" dirty="0" err="1">
                <a:solidFill>
                  <a:schemeClr val="tx1"/>
                </a:solidFill>
                <a:latin typeface="Candara"/>
                <a:ea typeface="MS PGothic"/>
              </a:rPr>
              <a:t>oni</a:t>
            </a:r>
            <a:r>
              <a:rPr lang="en-GB" altLang="en-US" sz="800" b="1" dirty="0">
                <a:solidFill>
                  <a:schemeClr val="tx1"/>
                </a:solidFill>
                <a:latin typeface="Candara"/>
                <a:ea typeface="MS PGothic"/>
              </a:rPr>
              <a:t> bai bod </a:t>
            </a:r>
            <a:r>
              <a:rPr lang="en-GB" altLang="en-US" sz="800" b="1" dirty="0" err="1">
                <a:solidFill>
                  <a:schemeClr val="tx1"/>
                </a:solidFill>
                <a:latin typeface="Candara"/>
                <a:ea typeface="MS PGothic"/>
              </a:rPr>
              <a:t>apwyntiad</a:t>
            </a:r>
            <a:r>
              <a:rPr lang="en-GB" altLang="en-US" sz="800" b="1" dirty="0">
                <a:solidFill>
                  <a:schemeClr val="tx1"/>
                </a:solidFill>
                <a:latin typeface="Candara"/>
                <a:ea typeface="MS PGothic"/>
              </a:rPr>
              <a:t> doctor </a:t>
            </a:r>
            <a:r>
              <a:rPr lang="en-GB" altLang="en-US" sz="800" b="1" dirty="0" err="1">
                <a:solidFill>
                  <a:schemeClr val="tx1"/>
                </a:solidFill>
                <a:latin typeface="Candara"/>
                <a:ea typeface="MS PGothic"/>
              </a:rPr>
              <a:t>ayyb</a:t>
            </a:r>
            <a:r>
              <a:rPr lang="en-GB" altLang="en-US" sz="800" b="1" dirty="0">
                <a:solidFill>
                  <a:schemeClr val="tx1"/>
                </a:solidFill>
                <a:latin typeface="Candara"/>
                <a:ea typeface="MS PGothic"/>
              </a:rPr>
              <a:t> </a:t>
            </a:r>
            <a:r>
              <a:rPr lang="en-GB" altLang="en-US" sz="800" b="1" dirty="0" err="1">
                <a:solidFill>
                  <a:schemeClr val="tx1"/>
                </a:solidFill>
                <a:latin typeface="Candara"/>
                <a:ea typeface="MS PGothic"/>
              </a:rPr>
              <a:t>ganddynt</a:t>
            </a:r>
            <a:r>
              <a:rPr lang="en-GB" altLang="en-US" sz="800" b="1" dirty="0">
                <a:solidFill>
                  <a:schemeClr val="tx1"/>
                </a:solidFill>
                <a:latin typeface="Candara"/>
                <a:ea typeface="MS PGothic"/>
              </a:rPr>
              <a:t>. </a:t>
            </a:r>
            <a:r>
              <a:rPr lang="en-GB" altLang="en-US" sz="800" b="1" dirty="0" err="1">
                <a:solidFill>
                  <a:schemeClr val="tx1"/>
                </a:solidFill>
                <a:latin typeface="Candara"/>
                <a:ea typeface="MS PGothic"/>
              </a:rPr>
              <a:t>Bydd</a:t>
            </a:r>
            <a:r>
              <a:rPr lang="en-GB" altLang="en-US" sz="800" b="1" dirty="0">
                <a:solidFill>
                  <a:schemeClr val="tx1"/>
                </a:solidFill>
                <a:latin typeface="Candara"/>
                <a:ea typeface="MS PGothic"/>
              </a:rPr>
              <a:t> </a:t>
            </a:r>
            <a:r>
              <a:rPr lang="en-GB" altLang="en-US" sz="800" b="1" dirty="0" err="1">
                <a:solidFill>
                  <a:schemeClr val="tx1"/>
                </a:solidFill>
                <a:latin typeface="Candara"/>
                <a:ea typeface="MS PGothic"/>
              </a:rPr>
              <a:t>angen</a:t>
            </a:r>
            <a:r>
              <a:rPr lang="en-GB" altLang="en-US" sz="800" b="1" dirty="0">
                <a:solidFill>
                  <a:schemeClr val="tx1"/>
                </a:solidFill>
                <a:latin typeface="Candara"/>
                <a:ea typeface="MS PGothic"/>
              </a:rPr>
              <a:t> </a:t>
            </a:r>
            <a:r>
              <a:rPr lang="en-GB" altLang="en-US" sz="800" b="1" dirty="0" err="1">
                <a:solidFill>
                  <a:schemeClr val="tx1"/>
                </a:solidFill>
                <a:latin typeface="Candara"/>
                <a:ea typeface="MS PGothic"/>
              </a:rPr>
              <a:t>llofnodi</a:t>
            </a:r>
            <a:r>
              <a:rPr lang="en-GB" altLang="en-US" sz="800" b="1" dirty="0">
                <a:solidFill>
                  <a:schemeClr val="tx1"/>
                </a:solidFill>
                <a:latin typeface="Candara"/>
                <a:ea typeface="MS PGothic"/>
              </a:rPr>
              <a:t> </a:t>
            </a:r>
            <a:r>
              <a:rPr lang="en-GB" altLang="en-US" sz="800" b="1" dirty="0" err="1">
                <a:solidFill>
                  <a:schemeClr val="tx1"/>
                </a:solidFill>
                <a:latin typeface="Candara"/>
                <a:ea typeface="MS PGothic"/>
              </a:rPr>
              <a:t>eich</a:t>
            </a:r>
            <a:r>
              <a:rPr lang="en-GB" altLang="en-US" sz="800" b="1" dirty="0">
                <a:solidFill>
                  <a:schemeClr val="tx1"/>
                </a:solidFill>
                <a:latin typeface="Candara"/>
                <a:ea typeface="MS PGothic"/>
              </a:rPr>
              <a:t> plenty </a:t>
            </a:r>
            <a:r>
              <a:rPr lang="en-GB" altLang="en-US" sz="800" b="1" dirty="0" err="1">
                <a:solidFill>
                  <a:schemeClr val="tx1"/>
                </a:solidFill>
                <a:latin typeface="Candara"/>
                <a:ea typeface="MS PGothic"/>
              </a:rPr>
              <a:t>allan</a:t>
            </a:r>
            <a:r>
              <a:rPr lang="en-GB" altLang="en-US" sz="800" b="1" dirty="0">
                <a:solidFill>
                  <a:schemeClr val="tx1"/>
                </a:solidFill>
                <a:latin typeface="Candara"/>
                <a:ea typeface="MS PGothic"/>
              </a:rPr>
              <a:t> </a:t>
            </a:r>
            <a:r>
              <a:rPr lang="en-GB" altLang="en-US" sz="800" b="1" dirty="0" err="1">
                <a:solidFill>
                  <a:schemeClr val="tx1"/>
                </a:solidFill>
                <a:latin typeface="Candara"/>
                <a:ea typeface="MS PGothic"/>
              </a:rPr>
              <a:t>o’r</a:t>
            </a:r>
            <a:r>
              <a:rPr lang="en-GB" altLang="en-US" sz="800" b="1" dirty="0">
                <a:solidFill>
                  <a:schemeClr val="tx1"/>
                </a:solidFill>
                <a:latin typeface="Candara"/>
                <a:ea typeface="MS PGothic"/>
              </a:rPr>
              <a:t> </a:t>
            </a:r>
            <a:r>
              <a:rPr lang="en-GB" altLang="en-US" sz="800" b="1" dirty="0" err="1">
                <a:solidFill>
                  <a:schemeClr val="tx1"/>
                </a:solidFill>
                <a:latin typeface="Candara"/>
                <a:ea typeface="MS PGothic"/>
              </a:rPr>
              <a:t>ysgol</a:t>
            </a:r>
            <a:r>
              <a:rPr lang="en-GB" altLang="en-US" sz="800" b="1" dirty="0">
                <a:solidFill>
                  <a:schemeClr val="tx1"/>
                </a:solidFill>
                <a:latin typeface="Candara"/>
                <a:ea typeface="MS PGothic"/>
              </a:rPr>
              <a:t> </a:t>
            </a:r>
            <a:r>
              <a:rPr lang="en-GB" altLang="en-US" sz="800" b="1" dirty="0" err="1">
                <a:solidFill>
                  <a:schemeClr val="tx1"/>
                </a:solidFill>
                <a:latin typeface="Candara"/>
                <a:ea typeface="MS PGothic"/>
              </a:rPr>
              <a:t>yn</a:t>
            </a:r>
            <a:r>
              <a:rPr lang="en-GB" altLang="en-US" sz="800" b="1" dirty="0">
                <a:solidFill>
                  <a:schemeClr val="tx1"/>
                </a:solidFill>
                <a:latin typeface="Candara"/>
                <a:ea typeface="MS PGothic"/>
              </a:rPr>
              <a:t> y </a:t>
            </a:r>
            <a:r>
              <a:rPr lang="en-GB" altLang="en-US" sz="800" b="1" dirty="0" err="1">
                <a:solidFill>
                  <a:schemeClr val="tx1"/>
                </a:solidFill>
                <a:latin typeface="Candara"/>
                <a:ea typeface="MS PGothic"/>
              </a:rPr>
              <a:t>prif</a:t>
            </a:r>
            <a:r>
              <a:rPr lang="en-GB" altLang="en-US" sz="800" b="1" dirty="0">
                <a:solidFill>
                  <a:schemeClr val="tx1"/>
                </a:solidFill>
                <a:latin typeface="Candara"/>
                <a:ea typeface="MS PGothic"/>
              </a:rPr>
              <a:t> </a:t>
            </a:r>
            <a:r>
              <a:rPr lang="en-GB" altLang="en-US" sz="800" b="1" dirty="0" err="1">
                <a:solidFill>
                  <a:schemeClr val="tx1"/>
                </a:solidFill>
                <a:latin typeface="Candara"/>
                <a:ea typeface="MS PGothic"/>
              </a:rPr>
              <a:t>dderbynfa</a:t>
            </a:r>
            <a:r>
              <a:rPr lang="en-GB" altLang="en-US" sz="800" b="1" dirty="0">
                <a:solidFill>
                  <a:schemeClr val="tx1"/>
                </a:solidFill>
                <a:latin typeface="Candara"/>
                <a:ea typeface="MS PGothic"/>
              </a:rPr>
              <a:t>.</a:t>
            </a:r>
          </a:p>
          <a:p>
            <a:pPr eaLnBrk="1" hangingPunct="1">
              <a:spcBef>
                <a:spcPct val="0"/>
              </a:spcBef>
              <a:buClrTx/>
              <a:buSzTx/>
              <a:buFontTx/>
              <a:buNone/>
            </a:pPr>
            <a:endParaRPr lang="en-GB" altLang="en-US" sz="800" b="1" dirty="0">
              <a:solidFill>
                <a:srgbClr val="0000CC"/>
              </a:solidFill>
              <a:latin typeface="Candara" panose="020E0502030303020204" pitchFamily="34" charset="0"/>
              <a:ea typeface="MS PGothic" panose="020B0600070205080204" pitchFamily="34" charset="-128"/>
            </a:endParaRPr>
          </a:p>
          <a:p>
            <a:pPr eaLnBrk="1" hangingPunct="1">
              <a:spcBef>
                <a:spcPct val="0"/>
              </a:spcBef>
              <a:buClrTx/>
              <a:buSzTx/>
              <a:buFontTx/>
              <a:buNone/>
            </a:pPr>
            <a:r>
              <a:rPr lang="en-GB" altLang="en-US" sz="800" b="1" u="sng" dirty="0" err="1">
                <a:solidFill>
                  <a:srgbClr val="0000CC"/>
                </a:solidFill>
                <a:latin typeface="Candara"/>
                <a:ea typeface="MS PGothic"/>
              </a:rPr>
              <a:t>Plentyn</a:t>
            </a:r>
            <a:r>
              <a:rPr lang="en-GB" altLang="en-US" sz="800" b="1" u="sng" dirty="0">
                <a:solidFill>
                  <a:srgbClr val="0000CC"/>
                </a:solidFill>
                <a:latin typeface="Candara"/>
                <a:ea typeface="MS PGothic"/>
              </a:rPr>
              <a:t> </a:t>
            </a:r>
            <a:r>
              <a:rPr lang="en-GB" altLang="en-US" sz="800" b="1" u="sng" dirty="0" err="1">
                <a:solidFill>
                  <a:srgbClr val="0000CC"/>
                </a:solidFill>
                <a:latin typeface="Candara"/>
                <a:ea typeface="MS PGothic"/>
              </a:rPr>
              <a:t>yn</a:t>
            </a:r>
            <a:r>
              <a:rPr lang="en-GB" altLang="en-US" sz="800" b="1" u="sng" dirty="0">
                <a:solidFill>
                  <a:srgbClr val="0000CC"/>
                </a:solidFill>
                <a:latin typeface="Candara"/>
                <a:ea typeface="MS PGothic"/>
              </a:rPr>
              <a:t> </a:t>
            </a:r>
            <a:r>
              <a:rPr lang="en-GB" altLang="en-US" sz="800" b="1" u="sng" dirty="0" err="1">
                <a:solidFill>
                  <a:srgbClr val="0000CC"/>
                </a:solidFill>
                <a:latin typeface="Candara"/>
                <a:ea typeface="MS PGothic"/>
              </a:rPr>
              <a:t>Sâl</a:t>
            </a:r>
            <a:r>
              <a:rPr lang="en-GB" altLang="en-US" sz="800" b="1" dirty="0">
                <a:solidFill>
                  <a:srgbClr val="0000CC"/>
                </a:solidFill>
                <a:latin typeface="Candara"/>
                <a:ea typeface="MS PGothic"/>
              </a:rPr>
              <a:t> </a:t>
            </a:r>
            <a:r>
              <a:rPr lang="en-GB" altLang="en-US" sz="800" dirty="0">
                <a:solidFill>
                  <a:srgbClr val="0000CC"/>
                </a:solidFill>
                <a:latin typeface="Candara"/>
                <a:ea typeface="MS PGothic"/>
              </a:rPr>
              <a:t>-   </a:t>
            </a:r>
            <a:r>
              <a:rPr lang="en-GB" altLang="en-US" sz="800" dirty="0" err="1">
                <a:solidFill>
                  <a:schemeClr val="tx1"/>
                </a:solidFill>
                <a:latin typeface="Candara"/>
                <a:ea typeface="MS PGothic"/>
              </a:rPr>
              <a:t>Disgwylir</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i</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rieni</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roi</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eglurhad</a:t>
            </a:r>
            <a:r>
              <a:rPr lang="en-GB" altLang="en-US" sz="800" dirty="0">
                <a:solidFill>
                  <a:schemeClr val="tx1"/>
                </a:solidFill>
                <a:latin typeface="Candara"/>
                <a:ea typeface="MS PGothic"/>
              </a:rPr>
              <a:t> </a:t>
            </a:r>
            <a:r>
              <a:rPr lang="en-GB" altLang="en-US" sz="800" b="1" dirty="0" err="1">
                <a:solidFill>
                  <a:schemeClr val="tx1"/>
                </a:solidFill>
                <a:latin typeface="Candara"/>
                <a:ea typeface="MS PGothic"/>
              </a:rPr>
              <a:t>cyn</a:t>
            </a:r>
            <a:r>
              <a:rPr lang="en-GB" altLang="en-US" sz="800" b="1" dirty="0">
                <a:solidFill>
                  <a:schemeClr val="tx1"/>
                </a:solidFill>
                <a:latin typeface="Candara"/>
                <a:ea typeface="MS PGothic"/>
              </a:rPr>
              <a:t> 9.20yb</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ar</a:t>
            </a:r>
            <a:r>
              <a:rPr lang="en-GB" altLang="en-US" sz="800" dirty="0">
                <a:solidFill>
                  <a:schemeClr val="tx1"/>
                </a:solidFill>
                <a:latin typeface="Candara"/>
                <a:ea typeface="MS PGothic"/>
              </a:rPr>
              <a:t> y </a:t>
            </a:r>
            <a:r>
              <a:rPr lang="en-GB" altLang="en-US" sz="800" b="1" dirty="0" err="1">
                <a:solidFill>
                  <a:schemeClr val="tx1"/>
                </a:solidFill>
                <a:latin typeface="Candara"/>
                <a:ea typeface="MS PGothic"/>
              </a:rPr>
              <a:t>diwrnod</a:t>
            </a:r>
            <a:r>
              <a:rPr lang="en-GB" altLang="en-US" sz="800" b="1" dirty="0">
                <a:solidFill>
                  <a:schemeClr val="tx1"/>
                </a:solidFill>
                <a:latin typeface="Candara"/>
                <a:ea typeface="MS PGothic"/>
              </a:rPr>
              <a:t> </a:t>
            </a:r>
            <a:r>
              <a:rPr lang="en-GB" altLang="en-US" sz="800" b="1" dirty="0" err="1">
                <a:solidFill>
                  <a:schemeClr val="tx1"/>
                </a:solidFill>
                <a:latin typeface="Candara"/>
                <a:ea typeface="MS PGothic"/>
              </a:rPr>
              <a:t>cyntaf</a:t>
            </a:r>
            <a:r>
              <a:rPr lang="en-GB" altLang="en-US" sz="800" dirty="0">
                <a:solidFill>
                  <a:schemeClr val="tx1"/>
                </a:solidFill>
                <a:latin typeface="Candara"/>
                <a:ea typeface="MS PGothic"/>
              </a:rPr>
              <a:t> y </a:t>
            </a:r>
            <a:r>
              <a:rPr lang="en-GB" altLang="en-US" sz="800" dirty="0" err="1">
                <a:solidFill>
                  <a:schemeClr val="tx1"/>
                </a:solidFill>
                <a:latin typeface="Candara"/>
                <a:ea typeface="MS PGothic"/>
              </a:rPr>
              <a:t>bydd</a:t>
            </a:r>
            <a:r>
              <a:rPr lang="en-GB" altLang="en-US" sz="800" dirty="0">
                <a:solidFill>
                  <a:schemeClr val="tx1"/>
                </a:solidFill>
                <a:latin typeface="Candara"/>
                <a:ea typeface="MS PGothic"/>
              </a:rPr>
              <a:t> y </a:t>
            </a:r>
            <a:r>
              <a:rPr lang="en-GB" altLang="en-US" sz="800" dirty="0" err="1">
                <a:solidFill>
                  <a:schemeClr val="tx1"/>
                </a:solidFill>
                <a:latin typeface="Candara"/>
                <a:ea typeface="MS PGothic"/>
              </a:rPr>
              <a:t>plentyn</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yn</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absennol</a:t>
            </a:r>
            <a:r>
              <a:rPr lang="en-GB" altLang="en-US" sz="800" dirty="0">
                <a:solidFill>
                  <a:schemeClr val="tx1"/>
                </a:solidFill>
                <a:latin typeface="Candara"/>
                <a:ea typeface="MS PGothic"/>
              </a:rPr>
              <a:t>. Oni </a:t>
            </a:r>
            <a:r>
              <a:rPr lang="en-GB" altLang="en-US" sz="800" dirty="0" err="1">
                <a:solidFill>
                  <a:schemeClr val="tx1"/>
                </a:solidFill>
                <a:latin typeface="Candara"/>
                <a:ea typeface="MS PGothic"/>
              </a:rPr>
              <a:t>fyddwn</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yn</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derbyn</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galwad</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ffôn</a:t>
            </a:r>
            <a:r>
              <a:rPr lang="en-GB" altLang="en-US" sz="800" dirty="0">
                <a:solidFill>
                  <a:schemeClr val="tx1"/>
                </a:solidFill>
                <a:latin typeface="Candara"/>
                <a:ea typeface="MS PGothic"/>
              </a:rPr>
              <a:t> neu weld y </a:t>
            </a:r>
            <a:r>
              <a:rPr lang="en-GB" altLang="en-US" sz="800" dirty="0" err="1">
                <a:solidFill>
                  <a:schemeClr val="tx1"/>
                </a:solidFill>
                <a:latin typeface="Candara"/>
                <a:ea typeface="MS PGothic"/>
              </a:rPr>
              <a:t>rhiant</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yna</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fe</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nodir</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fod</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eich</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plentyn</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yn</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absennol</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heb</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ganiatâd</a:t>
            </a:r>
            <a:r>
              <a:rPr lang="en-GB" altLang="en-US" sz="800" dirty="0">
                <a:solidFill>
                  <a:schemeClr val="tx1"/>
                </a:solidFill>
                <a:latin typeface="Candara"/>
                <a:ea typeface="MS PGothic"/>
              </a:rPr>
              <a:t>.</a:t>
            </a:r>
          </a:p>
          <a:p>
            <a:pPr eaLnBrk="1" hangingPunct="1">
              <a:spcBef>
                <a:spcPct val="0"/>
              </a:spcBef>
              <a:buClrTx/>
              <a:buSzTx/>
              <a:buFontTx/>
              <a:buNone/>
            </a:pPr>
            <a:endParaRPr lang="en-GB" altLang="en-US" sz="800" dirty="0">
              <a:solidFill>
                <a:schemeClr val="tx1"/>
              </a:solidFill>
              <a:latin typeface="Candara" panose="020E0502030303020204" pitchFamily="34" charset="0"/>
              <a:ea typeface="MS PGothic" panose="020B0600070205080204" pitchFamily="34" charset="-128"/>
            </a:endParaRPr>
          </a:p>
          <a:p>
            <a:pPr eaLnBrk="1" hangingPunct="1">
              <a:spcBef>
                <a:spcPct val="0"/>
              </a:spcBef>
              <a:buClrTx/>
              <a:buSzTx/>
              <a:buNone/>
            </a:pPr>
            <a:r>
              <a:rPr lang="en-GB" altLang="en-US" sz="800" b="1" u="sng" dirty="0" err="1">
                <a:solidFill>
                  <a:srgbClr val="0000CC"/>
                </a:solidFill>
                <a:latin typeface="Candara"/>
                <a:ea typeface="MS PGothic"/>
              </a:rPr>
              <a:t>Gwyliau</a:t>
            </a:r>
            <a:r>
              <a:rPr lang="en-GB" altLang="en-US" sz="800" b="1" dirty="0">
                <a:solidFill>
                  <a:srgbClr val="0000CC"/>
                </a:solidFill>
                <a:latin typeface="Candara"/>
                <a:ea typeface="MS PGothic"/>
              </a:rPr>
              <a:t> – </a:t>
            </a:r>
            <a:r>
              <a:rPr lang="en-GB" altLang="en-US" sz="800" dirty="0" err="1">
                <a:solidFill>
                  <a:schemeClr val="tx1"/>
                </a:solidFill>
                <a:latin typeface="Candara"/>
                <a:ea typeface="MS PGothic"/>
              </a:rPr>
              <a:t>Gofynnwn</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yn</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garedig</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i</a:t>
            </a:r>
            <a:r>
              <a:rPr lang="en-GB" altLang="en-US" sz="800" dirty="0">
                <a:solidFill>
                  <a:schemeClr val="tx1"/>
                </a:solidFill>
                <a:latin typeface="Candara"/>
                <a:ea typeface="MS PGothic"/>
              </a:rPr>
              <a:t> chi </a:t>
            </a:r>
            <a:r>
              <a:rPr lang="en-GB" altLang="en-US" sz="800" b="1" dirty="0" err="1">
                <a:solidFill>
                  <a:schemeClr val="tx1"/>
                </a:solidFill>
                <a:latin typeface="Candara"/>
                <a:ea typeface="MS PGothic"/>
              </a:rPr>
              <a:t>beidio</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mynd</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ar</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wyliau</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yn</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ystod</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amser</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ysgol</a:t>
            </a:r>
            <a:r>
              <a:rPr lang="en-GB" altLang="en-US" sz="800" dirty="0">
                <a:solidFill>
                  <a:schemeClr val="tx1"/>
                </a:solidFill>
                <a:latin typeface="Candara"/>
                <a:ea typeface="MS PGothic"/>
              </a:rPr>
              <a:t> er </a:t>
            </a:r>
            <a:r>
              <a:rPr lang="en-GB" altLang="en-US" sz="800" dirty="0" err="1">
                <a:solidFill>
                  <a:schemeClr val="tx1"/>
                </a:solidFill>
                <a:latin typeface="Candara"/>
                <a:ea typeface="MS PGothic"/>
              </a:rPr>
              <a:t>mwyn</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rhoi</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pob</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cyfle</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posib</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i’ch</a:t>
            </a:r>
            <a:r>
              <a:rPr lang="en-GB" altLang="en-US" sz="800" dirty="0">
                <a:solidFill>
                  <a:schemeClr val="tx1"/>
                </a:solidFill>
                <a:latin typeface="Candara"/>
                <a:ea typeface="MS PGothic"/>
              </a:rPr>
              <a:t> plenty. </a:t>
            </a:r>
            <a:r>
              <a:rPr lang="en-GB" altLang="en-US" sz="800" dirty="0" err="1">
                <a:solidFill>
                  <a:schemeClr val="tx1"/>
                </a:solidFill>
                <a:latin typeface="Candara"/>
                <a:ea typeface="MS PGothic"/>
              </a:rPr>
              <a:t>Bydd</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angen</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llewni</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ffurflen</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gwylliau</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sydd</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ar</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gael</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o’r</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swyddfa</a:t>
            </a:r>
            <a:r>
              <a:rPr lang="en-GB" altLang="en-US" sz="800" dirty="0">
                <a:solidFill>
                  <a:schemeClr val="tx1"/>
                </a:solidFill>
                <a:latin typeface="Candara"/>
                <a:ea typeface="MS PGothic"/>
              </a:rPr>
              <a:t>. Fe </a:t>
            </a:r>
            <a:r>
              <a:rPr lang="en-GB" altLang="en-US" sz="800" dirty="0" err="1">
                <a:solidFill>
                  <a:schemeClr val="tx1"/>
                </a:solidFill>
                <a:latin typeface="Candara"/>
                <a:ea typeface="MS PGothic"/>
              </a:rPr>
              <a:t>fydd</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pob</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gwyliau</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yn</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ystod</a:t>
            </a:r>
            <a:r>
              <a:rPr lang="en-GB" altLang="en-US" sz="800" dirty="0">
                <a:solidFill>
                  <a:schemeClr val="tx1"/>
                </a:solidFill>
                <a:latin typeface="Candara"/>
                <a:ea typeface="MS PGothic"/>
              </a:rPr>
              <a:t> y </a:t>
            </a:r>
            <a:r>
              <a:rPr lang="en-GB" altLang="en-US" sz="800" dirty="0" err="1">
                <a:solidFill>
                  <a:schemeClr val="tx1"/>
                </a:solidFill>
                <a:latin typeface="Candara"/>
                <a:ea typeface="MS PGothic"/>
              </a:rPr>
              <a:t>tymor</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ysgol</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yn</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cael</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eu</a:t>
            </a:r>
            <a:r>
              <a:rPr lang="en-GB" altLang="en-US" sz="800" dirty="0">
                <a:solidFill>
                  <a:schemeClr val="tx1"/>
                </a:solidFill>
                <a:latin typeface="Candara"/>
                <a:ea typeface="MS PGothic"/>
              </a:rPr>
              <a:t> nodi </a:t>
            </a:r>
            <a:r>
              <a:rPr lang="en-GB" altLang="en-US" sz="800" dirty="0" err="1">
                <a:solidFill>
                  <a:schemeClr val="tx1"/>
                </a:solidFill>
                <a:latin typeface="Candara"/>
                <a:ea typeface="MS PGothic"/>
              </a:rPr>
              <a:t>fel</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absenoldeb</a:t>
            </a:r>
            <a:r>
              <a:rPr lang="en-GB" altLang="en-US" sz="800" dirty="0">
                <a:solidFill>
                  <a:schemeClr val="tx1"/>
                </a:solidFill>
                <a:latin typeface="Candara"/>
                <a:ea typeface="MS PGothic"/>
              </a:rPr>
              <a:t> </a:t>
            </a:r>
            <a:r>
              <a:rPr lang="en-GB" altLang="en-US" sz="800" dirty="0" err="1">
                <a:solidFill>
                  <a:schemeClr val="tx1"/>
                </a:solidFill>
                <a:latin typeface="Candara"/>
                <a:ea typeface="MS PGothic"/>
              </a:rPr>
              <a:t>anawdurdodedig</a:t>
            </a:r>
            <a:r>
              <a:rPr lang="en-GB" altLang="en-US" sz="800" dirty="0">
                <a:solidFill>
                  <a:schemeClr val="tx1"/>
                </a:solidFill>
                <a:latin typeface="Candara"/>
                <a:ea typeface="MS PGothic"/>
              </a:rPr>
              <a:t>.</a:t>
            </a:r>
          </a:p>
          <a:p>
            <a:pPr eaLnBrk="1" hangingPunct="1">
              <a:spcBef>
                <a:spcPct val="0"/>
              </a:spcBef>
              <a:buClrTx/>
              <a:buSzTx/>
              <a:buFontTx/>
              <a:buNone/>
            </a:pPr>
            <a:endParaRPr lang="en-GB" altLang="en-US" sz="800" dirty="0">
              <a:solidFill>
                <a:srgbClr val="0000FF"/>
              </a:solidFill>
              <a:latin typeface="Candara" panose="020E0502030303020204" pitchFamily="34" charset="0"/>
              <a:ea typeface="MS PGothic" panose="020B0600070205080204" pitchFamily="34" charset="-128"/>
            </a:endParaRPr>
          </a:p>
        </p:txBody>
      </p:sp>
      <p:sp>
        <p:nvSpPr>
          <p:cNvPr id="13320" name="Rectangle 8">
            <a:extLst>
              <a:ext uri="{FF2B5EF4-FFF2-40B4-BE49-F238E27FC236}">
                <a16:creationId xmlns:a16="http://schemas.microsoft.com/office/drawing/2014/main" id="{195191DB-37AE-C693-DC05-9EF50A6A9B33}"/>
              </a:ext>
            </a:extLst>
          </p:cNvPr>
          <p:cNvSpPr>
            <a:spLocks noChangeArrowheads="1"/>
          </p:cNvSpPr>
          <p:nvPr/>
        </p:nvSpPr>
        <p:spPr bwMode="auto">
          <a:xfrm>
            <a:off x="2654300" y="4068763"/>
            <a:ext cx="6321425" cy="2646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sz="1200" i="1" dirty="0">
                <a:solidFill>
                  <a:srgbClr val="00B050"/>
                </a:solidFill>
                <a:latin typeface="Candara"/>
                <a:ea typeface="MS PGothic"/>
              </a:rPr>
              <a:t>Breakfast club-Doors are open between 8.10-8.30</a:t>
            </a:r>
          </a:p>
          <a:p>
            <a:pPr algn="ctr" eaLnBrk="1" hangingPunct="1">
              <a:spcBef>
                <a:spcPct val="0"/>
              </a:spcBef>
              <a:buClrTx/>
              <a:buSzTx/>
              <a:buFontTx/>
              <a:buNone/>
            </a:pPr>
            <a:r>
              <a:rPr lang="en-GB" altLang="en-US" sz="1200" i="1" dirty="0">
                <a:solidFill>
                  <a:srgbClr val="00B050"/>
                </a:solidFill>
                <a:latin typeface="Candara"/>
                <a:ea typeface="MS PGothic"/>
              </a:rPr>
              <a:t>School hours for Nursery to Year 2-9.00-3.00</a:t>
            </a:r>
          </a:p>
          <a:p>
            <a:pPr algn="ctr" eaLnBrk="1" hangingPunct="1">
              <a:spcBef>
                <a:spcPct val="0"/>
              </a:spcBef>
              <a:buClrTx/>
              <a:buSzTx/>
              <a:buFontTx/>
              <a:buNone/>
            </a:pPr>
            <a:endParaRPr lang="en-GB" altLang="en-US" sz="1200" b="1" i="1" u="sng">
              <a:solidFill>
                <a:srgbClr val="00B050"/>
              </a:solidFill>
              <a:latin typeface="Candara" panose="020E0502030303020204" pitchFamily="34" charset="0"/>
              <a:ea typeface="MS PGothic" panose="020B0600070205080204" pitchFamily="34" charset="-128"/>
            </a:endParaRPr>
          </a:p>
          <a:p>
            <a:pPr algn="ctr" eaLnBrk="1" hangingPunct="1">
              <a:spcBef>
                <a:spcPct val="0"/>
              </a:spcBef>
              <a:buClrTx/>
              <a:buSzTx/>
              <a:buFontTx/>
              <a:buNone/>
            </a:pPr>
            <a:r>
              <a:rPr lang="en-GB" altLang="en-US" sz="1200" b="1" i="1" u="sng" dirty="0">
                <a:solidFill>
                  <a:srgbClr val="00B050"/>
                </a:solidFill>
                <a:latin typeface="Candara"/>
                <a:ea typeface="MS PGothic"/>
              </a:rPr>
              <a:t>All pupils are expected to be on the school premises by 9.00</a:t>
            </a:r>
            <a:r>
              <a:rPr lang="en-GB" altLang="en-US" sz="1200" b="1" i="1" dirty="0">
                <a:solidFill>
                  <a:srgbClr val="00B050"/>
                </a:solidFill>
                <a:latin typeface="Candara"/>
                <a:ea typeface="MS PGothic"/>
              </a:rPr>
              <a:t>.</a:t>
            </a:r>
          </a:p>
          <a:p>
            <a:pPr algn="ctr" eaLnBrk="1" hangingPunct="1">
              <a:spcBef>
                <a:spcPct val="0"/>
              </a:spcBef>
              <a:buClrTx/>
              <a:buSzTx/>
              <a:buFontTx/>
              <a:buNone/>
            </a:pPr>
            <a:r>
              <a:rPr lang="en-GB" altLang="en-US" sz="1000" i="1" dirty="0">
                <a:solidFill>
                  <a:schemeClr val="tx1"/>
                </a:solidFill>
                <a:latin typeface="Candara"/>
                <a:ea typeface="MS PGothic"/>
              </a:rPr>
              <a:t>The school is not responsible for pupils that arrive at school before 8.30am and are not members of the breakfast club as there is no adult supervision on the front yard.</a:t>
            </a:r>
          </a:p>
          <a:p>
            <a:pPr algn="ctr" eaLnBrk="1" hangingPunct="1">
              <a:spcBef>
                <a:spcPct val="0"/>
              </a:spcBef>
              <a:buClrTx/>
              <a:buSzTx/>
              <a:buFontTx/>
              <a:buNone/>
            </a:pPr>
            <a:endParaRPr lang="en-GB" altLang="en-US" sz="1000" i="1">
              <a:solidFill>
                <a:schemeClr val="tx1"/>
              </a:solidFill>
              <a:latin typeface="Candara" panose="020E0502030303020204" pitchFamily="34" charset="0"/>
              <a:ea typeface="MS PGothic" panose="020B0600070205080204" pitchFamily="34" charset="-128"/>
            </a:endParaRPr>
          </a:p>
          <a:p>
            <a:pPr eaLnBrk="1" hangingPunct="1">
              <a:spcBef>
                <a:spcPct val="0"/>
              </a:spcBef>
              <a:buClrTx/>
              <a:buSzTx/>
              <a:buFontTx/>
              <a:buNone/>
            </a:pPr>
            <a:r>
              <a:rPr lang="en-GB" altLang="en-US" sz="800" b="1" i="1" u="sng" dirty="0">
                <a:solidFill>
                  <a:srgbClr val="00B050"/>
                </a:solidFill>
                <a:latin typeface="Candara"/>
                <a:ea typeface="MS PGothic"/>
              </a:rPr>
              <a:t>Punctuality</a:t>
            </a:r>
            <a:r>
              <a:rPr lang="en-GB" altLang="en-US" sz="800" b="1" i="1" u="sng" dirty="0">
                <a:solidFill>
                  <a:srgbClr val="FF0000"/>
                </a:solidFill>
                <a:latin typeface="Candara"/>
                <a:ea typeface="MS PGothic"/>
              </a:rPr>
              <a:t> - </a:t>
            </a:r>
            <a:r>
              <a:rPr lang="en-GB" altLang="en-US" sz="800" b="1" i="1" dirty="0">
                <a:solidFill>
                  <a:schemeClr val="tx1"/>
                </a:solidFill>
                <a:latin typeface="Candara"/>
                <a:ea typeface="MS PGothic"/>
              </a:rPr>
              <a:t>The school day begins at 9.00am</a:t>
            </a:r>
            <a:r>
              <a:rPr lang="en-GB" altLang="en-US" sz="800" i="1" dirty="0">
                <a:solidFill>
                  <a:schemeClr val="tx1"/>
                </a:solidFill>
                <a:latin typeface="Candara"/>
                <a:ea typeface="MS PGothic"/>
              </a:rPr>
              <a:t>—any child arriving after this will receive a late mark. You will need to come to the main Reception and sign your child in.</a:t>
            </a:r>
          </a:p>
          <a:p>
            <a:pPr eaLnBrk="1" hangingPunct="1">
              <a:spcBef>
                <a:spcPct val="0"/>
              </a:spcBef>
              <a:buClrTx/>
              <a:buSzTx/>
              <a:buFontTx/>
              <a:buNone/>
            </a:pPr>
            <a:endParaRPr lang="en-GB" altLang="en-US" sz="800" i="1">
              <a:solidFill>
                <a:schemeClr val="tx1"/>
              </a:solidFill>
              <a:latin typeface="Candara" panose="020E0502030303020204" pitchFamily="34" charset="0"/>
              <a:ea typeface="MS PGothic" panose="020B0600070205080204" pitchFamily="34" charset="-128"/>
            </a:endParaRPr>
          </a:p>
          <a:p>
            <a:pPr eaLnBrk="1" hangingPunct="1">
              <a:spcBef>
                <a:spcPct val="0"/>
              </a:spcBef>
              <a:buClrTx/>
              <a:buSzTx/>
              <a:buFontTx/>
              <a:buNone/>
            </a:pPr>
            <a:r>
              <a:rPr lang="en-GB" altLang="en-US" sz="800" b="1" i="1" dirty="0">
                <a:solidFill>
                  <a:schemeClr val="tx1"/>
                </a:solidFill>
                <a:latin typeface="Candara"/>
                <a:ea typeface="MS PGothic"/>
              </a:rPr>
              <a:t>All parents are expected to collect their child on time at the end of the school day. No children will be allowed to leave early except in cases where the child has a doctor’s appointment for example. You will need to come to the main Reception to sign your child out.</a:t>
            </a:r>
          </a:p>
          <a:p>
            <a:pPr eaLnBrk="1" hangingPunct="1">
              <a:spcBef>
                <a:spcPct val="0"/>
              </a:spcBef>
              <a:buClrTx/>
              <a:buSzTx/>
              <a:buFontTx/>
              <a:buNone/>
            </a:pPr>
            <a:endParaRPr lang="en-GB" altLang="en-US" sz="800" i="1">
              <a:solidFill>
                <a:schemeClr val="tx1"/>
              </a:solidFill>
              <a:latin typeface="Candara" panose="020E0502030303020204" pitchFamily="34" charset="0"/>
              <a:ea typeface="MS PGothic" panose="020B0600070205080204" pitchFamily="34" charset="-128"/>
            </a:endParaRPr>
          </a:p>
          <a:p>
            <a:pPr eaLnBrk="1" hangingPunct="1">
              <a:spcBef>
                <a:spcPct val="0"/>
              </a:spcBef>
              <a:buClrTx/>
              <a:buSzTx/>
              <a:buFontTx/>
              <a:buNone/>
            </a:pPr>
            <a:r>
              <a:rPr lang="en-GB" altLang="en-US" sz="800" b="1" i="1" u="sng" dirty="0">
                <a:solidFill>
                  <a:srgbClr val="00B050"/>
                </a:solidFill>
                <a:latin typeface="Candara"/>
                <a:ea typeface="MS PGothic"/>
              </a:rPr>
              <a:t>Absence due to illness - </a:t>
            </a:r>
            <a:r>
              <a:rPr lang="en-GB" altLang="en-US" sz="800" i="1" dirty="0">
                <a:solidFill>
                  <a:srgbClr val="00B050"/>
                </a:solidFill>
                <a:latin typeface="Candara"/>
                <a:ea typeface="MS PGothic"/>
              </a:rPr>
              <a:t>  </a:t>
            </a:r>
            <a:r>
              <a:rPr lang="en-GB" altLang="en-US" sz="800" i="1" dirty="0">
                <a:solidFill>
                  <a:schemeClr val="tx1"/>
                </a:solidFill>
                <a:latin typeface="Candara"/>
                <a:ea typeface="MS PGothic"/>
              </a:rPr>
              <a:t>It is imperative that parents provide an explanation on </a:t>
            </a:r>
            <a:r>
              <a:rPr lang="en-GB" altLang="en-US" sz="800" b="1" i="1" dirty="0">
                <a:solidFill>
                  <a:schemeClr val="tx1"/>
                </a:solidFill>
                <a:latin typeface="Candara"/>
                <a:ea typeface="MS PGothic"/>
              </a:rPr>
              <a:t>the first day</a:t>
            </a:r>
            <a:r>
              <a:rPr lang="en-GB" altLang="en-US" sz="800" i="1" dirty="0">
                <a:solidFill>
                  <a:schemeClr val="tx1"/>
                </a:solidFill>
                <a:latin typeface="Candara"/>
                <a:ea typeface="MS PGothic"/>
              </a:rPr>
              <a:t> your child is absent. You are requested to notify the school </a:t>
            </a:r>
            <a:r>
              <a:rPr lang="en-GB" altLang="en-US" sz="800" b="1" i="1" dirty="0">
                <a:solidFill>
                  <a:schemeClr val="tx1"/>
                </a:solidFill>
                <a:latin typeface="Candara"/>
                <a:ea typeface="MS PGothic"/>
              </a:rPr>
              <a:t>before 9.20am</a:t>
            </a:r>
            <a:r>
              <a:rPr lang="en-GB" altLang="en-US" sz="800" i="1" dirty="0">
                <a:solidFill>
                  <a:schemeClr val="tx1"/>
                </a:solidFill>
                <a:latin typeface="Candara"/>
                <a:ea typeface="MS PGothic"/>
              </a:rPr>
              <a:t>. Unless we receive a telephone call or a visit from the parent, then your child's absence will be registered as unauthorised. </a:t>
            </a:r>
          </a:p>
          <a:p>
            <a:pPr eaLnBrk="1" hangingPunct="1">
              <a:spcBef>
                <a:spcPct val="0"/>
              </a:spcBef>
              <a:buClrTx/>
              <a:buSzTx/>
              <a:buFontTx/>
              <a:buNone/>
            </a:pPr>
            <a:endParaRPr lang="en-GB" altLang="en-US" sz="800" i="1">
              <a:solidFill>
                <a:schemeClr val="tx1"/>
              </a:solidFill>
              <a:latin typeface="Candara" panose="020E0502030303020204" pitchFamily="34" charset="0"/>
              <a:ea typeface="MS PGothic" panose="020B0600070205080204" pitchFamily="34" charset="-128"/>
            </a:endParaRPr>
          </a:p>
          <a:p>
            <a:pPr eaLnBrk="1" hangingPunct="1">
              <a:spcBef>
                <a:spcPct val="0"/>
              </a:spcBef>
              <a:buClrTx/>
              <a:buSzTx/>
              <a:buNone/>
            </a:pPr>
            <a:r>
              <a:rPr lang="en-GB" altLang="en-US" sz="800" b="1" i="1" u="sng" dirty="0">
                <a:solidFill>
                  <a:srgbClr val="00B050"/>
                </a:solidFill>
                <a:latin typeface="Candara"/>
                <a:ea typeface="MS PGothic"/>
              </a:rPr>
              <a:t>Holidays- </a:t>
            </a:r>
            <a:r>
              <a:rPr lang="en-GB" altLang="en-US" sz="800" dirty="0">
                <a:solidFill>
                  <a:schemeClr val="tx1"/>
                </a:solidFill>
                <a:latin typeface="Candara"/>
                <a:ea typeface="MS PGothic"/>
              </a:rPr>
              <a:t>We kindly ask you  </a:t>
            </a:r>
            <a:r>
              <a:rPr lang="en-GB" altLang="en-US" sz="800" b="1" dirty="0">
                <a:solidFill>
                  <a:schemeClr val="tx1"/>
                </a:solidFill>
                <a:latin typeface="Candara"/>
                <a:ea typeface="MS PGothic"/>
              </a:rPr>
              <a:t>not</a:t>
            </a:r>
            <a:r>
              <a:rPr lang="en-GB" altLang="en-US" sz="800" dirty="0">
                <a:solidFill>
                  <a:schemeClr val="tx1"/>
                </a:solidFill>
                <a:latin typeface="Candara"/>
                <a:ea typeface="MS PGothic"/>
              </a:rPr>
              <a:t> to go on holiday during term time in order to give your child every advantage </a:t>
            </a:r>
            <a:r>
              <a:rPr lang="en-GB" altLang="en-US" sz="800" dirty="0" err="1">
                <a:solidFill>
                  <a:schemeClr val="tx1"/>
                </a:solidFill>
                <a:latin typeface="Candara"/>
                <a:ea typeface="MS PGothic"/>
              </a:rPr>
              <a:t>possible.You</a:t>
            </a:r>
            <a:r>
              <a:rPr lang="en-GB" altLang="en-US" sz="800" dirty="0">
                <a:solidFill>
                  <a:schemeClr val="tx1"/>
                </a:solidFill>
                <a:latin typeface="Candara"/>
                <a:ea typeface="MS PGothic"/>
              </a:rPr>
              <a:t> will need to fill a holiday form which can be obtained from the office. All termtime holidays will be recorded as an unauthorised absence.</a:t>
            </a:r>
            <a:endParaRPr lang="en-GB" altLang="en-US" sz="800" i="1" dirty="0">
              <a:solidFill>
                <a:schemeClr val="tx1"/>
              </a:solidFill>
              <a:latin typeface="Candara"/>
              <a:ea typeface="MS PGothic"/>
            </a:endParaRPr>
          </a:p>
        </p:txBody>
      </p:sp>
      <p:sp>
        <p:nvSpPr>
          <p:cNvPr id="13321" name="Control 8">
            <a:extLst>
              <a:ext uri="{FF2B5EF4-FFF2-40B4-BE49-F238E27FC236}">
                <a16:creationId xmlns:a16="http://schemas.microsoft.com/office/drawing/2014/main" id="{924EC8D8-4527-1901-EA25-B3781FFA6194}"/>
              </a:ext>
            </a:extLst>
          </p:cNvPr>
          <p:cNvSpPr>
            <a:spLocks noChangeArrowheads="1" noChangeShapeType="1"/>
          </p:cNvSpPr>
          <p:nvPr/>
        </p:nvSpPr>
        <p:spPr bwMode="auto">
          <a:xfrm>
            <a:off x="3832225" y="6162675"/>
            <a:ext cx="4583113" cy="104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txBody>
          <a:bodyPr lIns="0" tIns="0" rIns="0" bIns="0"/>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ndara" panose="020E0502030303020204" pitchFamily="34" charset="0"/>
              <a:ea typeface="MS PGothic" panose="020B0600070205080204" pitchFamily="34" charset="-128"/>
            </a:endParaRPr>
          </a:p>
        </p:txBody>
      </p:sp>
      <p:sp>
        <p:nvSpPr>
          <p:cNvPr id="13322" name="Subtitle 2">
            <a:extLst>
              <a:ext uri="{FF2B5EF4-FFF2-40B4-BE49-F238E27FC236}">
                <a16:creationId xmlns:a16="http://schemas.microsoft.com/office/drawing/2014/main" id="{CD5B1917-FE6B-E9E0-D480-DAD585965CD3}"/>
              </a:ext>
            </a:extLst>
          </p:cNvPr>
          <p:cNvSpPr txBox="1">
            <a:spLocks/>
          </p:cNvSpPr>
          <p:nvPr/>
        </p:nvSpPr>
        <p:spPr bwMode="auto">
          <a:xfrm>
            <a:off x="1163638" y="693738"/>
            <a:ext cx="1681162" cy="34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20000"/>
              </a:spcBef>
              <a:buSzPct val="100000"/>
              <a:buFont typeface="Symbol" panose="05050102010706020507" pitchFamily="18" charset="2"/>
              <a:buNone/>
            </a:pPr>
            <a:r>
              <a:rPr lang="en-US" altLang="en-US" sz="1000" i="1">
                <a:solidFill>
                  <a:srgbClr val="FFFFFF"/>
                </a:solidFill>
                <a:latin typeface="Candara" panose="020E0502030303020204" pitchFamily="34" charset="0"/>
                <a:ea typeface="MS PGothic" panose="020B0600070205080204" pitchFamily="34" charset="-128"/>
              </a:rPr>
              <a:t>Welcome to the Reception</a:t>
            </a:r>
          </a:p>
        </p:txBody>
      </p:sp>
      <p:pic>
        <p:nvPicPr>
          <p:cNvPr id="13323" name="Picture 2" descr="A sun and bridge over a river&#10;&#10;Description automatically generated">
            <a:extLst>
              <a:ext uri="{FF2B5EF4-FFF2-40B4-BE49-F238E27FC236}">
                <a16:creationId xmlns:a16="http://schemas.microsoft.com/office/drawing/2014/main" id="{3F4A176F-AB50-C0D1-51CE-ECD98D07FD3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6850" y="268288"/>
            <a:ext cx="1508125"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2">
            <a:extLst>
              <a:ext uri="{FF2B5EF4-FFF2-40B4-BE49-F238E27FC236}">
                <a16:creationId xmlns:a16="http://schemas.microsoft.com/office/drawing/2014/main" id="{E27ABD53-EC49-ECA1-C863-28589B6EA180}"/>
              </a:ext>
            </a:extLst>
          </p:cNvPr>
          <p:cNvSpPr>
            <a:spLocks noGrp="1"/>
          </p:cNvSpPr>
          <p:nvPr>
            <p:ph type="title"/>
          </p:nvPr>
        </p:nvSpPr>
        <p:spPr>
          <a:xfrm>
            <a:off x="2492375" y="180975"/>
            <a:ext cx="6454775" cy="604838"/>
          </a:xfrm>
        </p:spPr>
        <p:txBody>
          <a:bodyPr rtlCol="0">
            <a:normAutofit fontScale="90000"/>
          </a:bodyPr>
          <a:lstStyle/>
          <a:p>
            <a:pPr eaLnBrk="1" fontAlgn="auto" hangingPunct="1">
              <a:spcAft>
                <a:spcPts val="0"/>
              </a:spcAft>
              <a:defRPr/>
            </a:pPr>
            <a:r>
              <a:rPr lang="en-US" altLang="en-US" sz="4000" dirty="0">
                <a:solidFill>
                  <a:srgbClr val="0000FF"/>
                </a:solidFill>
              </a:rPr>
              <a:t>Ein </a:t>
            </a:r>
            <a:r>
              <a:rPr lang="en-US" altLang="en-US" sz="4000" dirty="0" err="1">
                <a:solidFill>
                  <a:srgbClr val="0000FF"/>
                </a:solidFill>
              </a:rPr>
              <a:t>Cwricwlwm</a:t>
            </a:r>
            <a:endParaRPr lang="en-US" altLang="en-US" sz="4000" dirty="0">
              <a:solidFill>
                <a:srgbClr val="0000FF"/>
              </a:solidFill>
            </a:endParaRPr>
          </a:p>
        </p:txBody>
      </p:sp>
      <p:sp>
        <p:nvSpPr>
          <p:cNvPr id="8195" name="Title 2">
            <a:extLst>
              <a:ext uri="{FF2B5EF4-FFF2-40B4-BE49-F238E27FC236}">
                <a16:creationId xmlns:a16="http://schemas.microsoft.com/office/drawing/2014/main" id="{89539CEA-E99B-071B-51A8-FA9A89DC16BF}"/>
              </a:ext>
            </a:extLst>
          </p:cNvPr>
          <p:cNvSpPr txBox="1">
            <a:spLocks/>
          </p:cNvSpPr>
          <p:nvPr/>
        </p:nvSpPr>
        <p:spPr bwMode="auto">
          <a:xfrm>
            <a:off x="2130425" y="830263"/>
            <a:ext cx="5572125" cy="604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US" altLang="en-US" sz="3600" i="1">
                <a:solidFill>
                  <a:srgbClr val="00B050"/>
                </a:solidFill>
                <a:latin typeface="Candara" panose="020E0502030303020204" pitchFamily="34" charset="0"/>
                <a:ea typeface="MS PGothic" panose="020B0600070205080204" pitchFamily="34" charset="-128"/>
              </a:rPr>
              <a:t>Our Curriculum</a:t>
            </a:r>
          </a:p>
        </p:txBody>
      </p:sp>
      <p:sp>
        <p:nvSpPr>
          <p:cNvPr id="10276" name="TextBox 16">
            <a:extLst>
              <a:ext uri="{FF2B5EF4-FFF2-40B4-BE49-F238E27FC236}">
                <a16:creationId xmlns:a16="http://schemas.microsoft.com/office/drawing/2014/main" id="{8511FFDB-907E-4AAD-7948-883DD0C3F2F2}"/>
              </a:ext>
            </a:extLst>
          </p:cNvPr>
          <p:cNvSpPr txBox="1">
            <a:spLocks noChangeArrowheads="1"/>
          </p:cNvSpPr>
          <p:nvPr/>
        </p:nvSpPr>
        <p:spPr bwMode="auto">
          <a:xfrm>
            <a:off x="85725" y="1879600"/>
            <a:ext cx="236537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US" altLang="en-US" sz="1400" b="1">
                <a:solidFill>
                  <a:srgbClr val="0000FF"/>
                </a:solidFill>
                <a:latin typeface="Candara" panose="020E0502030303020204" pitchFamily="34" charset="0"/>
                <a:ea typeface="MS PGothic" panose="020B0600070205080204" pitchFamily="34" charset="-128"/>
              </a:rPr>
              <a:t>Addysg Gorfforol /            </a:t>
            </a:r>
            <a:r>
              <a:rPr lang="en-US" altLang="en-US" sz="1400" b="1" i="1">
                <a:solidFill>
                  <a:srgbClr val="00B050"/>
                </a:solidFill>
                <a:latin typeface="Candara" panose="020E0502030303020204" pitchFamily="34" charset="0"/>
                <a:ea typeface="MS PGothic" panose="020B0600070205080204" pitchFamily="34" charset="-128"/>
              </a:rPr>
              <a:t>Physical Education </a:t>
            </a:r>
            <a:r>
              <a:rPr lang="en-US" altLang="en-US" sz="1400" b="1">
                <a:solidFill>
                  <a:srgbClr val="FF0000"/>
                </a:solidFill>
                <a:latin typeface="Candara" panose="020E0502030303020204" pitchFamily="34" charset="0"/>
                <a:ea typeface="MS PGothic" panose="020B0600070205080204" pitchFamily="34" charset="-128"/>
              </a:rPr>
              <a:t>:</a:t>
            </a:r>
          </a:p>
        </p:txBody>
      </p:sp>
      <p:pic>
        <p:nvPicPr>
          <p:cNvPr id="10281" name="Picture 21">
            <a:extLst>
              <a:ext uri="{FF2B5EF4-FFF2-40B4-BE49-F238E27FC236}">
                <a16:creationId xmlns:a16="http://schemas.microsoft.com/office/drawing/2014/main" id="{0808771A-CB0E-AF4A-543F-A30B9EE642DE}"/>
              </a:ext>
            </a:extLst>
          </p:cNvPr>
          <p:cNvPicPr>
            <a:picLocks noChangeAspect="1"/>
          </p:cNvPicPr>
          <p:nvPr/>
        </p:nvPicPr>
        <p:blipFill>
          <a:blip r:embed="rId2">
            <a:extLst>
              <a:ext uri="{28A0092B-C50C-407E-A947-70E740481C1C}">
                <a14:useLocalDpi xmlns:a14="http://schemas.microsoft.com/office/drawing/2010/main" val="0"/>
              </a:ext>
            </a:extLst>
          </a:blip>
          <a:srcRect b="8714"/>
          <a:stretch>
            <a:fillRect/>
          </a:stretch>
        </p:blipFill>
        <p:spPr bwMode="auto">
          <a:xfrm>
            <a:off x="2155825" y="1717675"/>
            <a:ext cx="1566863" cy="1098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82" name="TextBox 22">
            <a:extLst>
              <a:ext uri="{FF2B5EF4-FFF2-40B4-BE49-F238E27FC236}">
                <a16:creationId xmlns:a16="http://schemas.microsoft.com/office/drawing/2014/main" id="{7BF08731-7AA3-9A76-BD65-8B0476755111}"/>
              </a:ext>
            </a:extLst>
          </p:cNvPr>
          <p:cNvSpPr txBox="1">
            <a:spLocks noChangeArrowheads="1"/>
          </p:cNvSpPr>
          <p:nvPr/>
        </p:nvSpPr>
        <p:spPr bwMode="auto">
          <a:xfrm>
            <a:off x="196850" y="2401888"/>
            <a:ext cx="2149475" cy="181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None/>
            </a:pPr>
            <a:r>
              <a:rPr lang="en-US" altLang="en-US" sz="1400" b="1" dirty="0" err="1">
                <a:solidFill>
                  <a:schemeClr val="tx1"/>
                </a:solidFill>
                <a:latin typeface="Candara"/>
                <a:ea typeface="MS PGothic"/>
              </a:rPr>
              <a:t>Bydd</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angen</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gwisgo</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dillad</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ymarfer</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corff</a:t>
            </a:r>
            <a:r>
              <a:rPr lang="en-US" altLang="en-US" sz="1400" b="1" dirty="0">
                <a:solidFill>
                  <a:schemeClr val="tx1"/>
                </a:solidFill>
                <a:latin typeface="Candara"/>
                <a:ea typeface="MS PGothic"/>
              </a:rPr>
              <a:t> addas, </a:t>
            </a:r>
            <a:r>
              <a:rPr lang="en-US" altLang="en-US" sz="1400" b="1" dirty="0" err="1">
                <a:solidFill>
                  <a:schemeClr val="tx1"/>
                </a:solidFill>
                <a:latin typeface="Candara"/>
                <a:ea typeface="MS PGothic"/>
              </a:rPr>
              <a:t>e.e.</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crys</a:t>
            </a:r>
            <a:r>
              <a:rPr lang="en-US" altLang="en-US" sz="1400" b="1" dirty="0">
                <a:solidFill>
                  <a:schemeClr val="tx1"/>
                </a:solidFill>
                <a:latin typeface="Candara"/>
                <a:ea typeface="MS PGothic"/>
              </a:rPr>
              <a:t> –t </a:t>
            </a:r>
            <a:r>
              <a:rPr lang="en-US" altLang="en-US" sz="1400" b="1" dirty="0" err="1">
                <a:solidFill>
                  <a:schemeClr val="tx1"/>
                </a:solidFill>
                <a:latin typeface="Candara"/>
                <a:ea typeface="MS PGothic"/>
              </a:rPr>
              <a:t>ysgol</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siorts</a:t>
            </a:r>
            <a:r>
              <a:rPr lang="en-US" altLang="en-US" sz="1400" b="1" dirty="0">
                <a:solidFill>
                  <a:schemeClr val="tx1"/>
                </a:solidFill>
                <a:latin typeface="Candara"/>
                <a:ea typeface="MS PGothic"/>
              </a:rPr>
              <a:t> du, </a:t>
            </a:r>
            <a:r>
              <a:rPr lang="en-US" altLang="en-US" sz="1400" b="1" dirty="0" err="1">
                <a:solidFill>
                  <a:schemeClr val="tx1"/>
                </a:solidFill>
                <a:latin typeface="Candara"/>
                <a:ea typeface="MS PGothic"/>
              </a:rPr>
              <a:t>tracwisg</a:t>
            </a:r>
            <a:r>
              <a:rPr lang="en-US" altLang="en-US" sz="1400" b="1" dirty="0">
                <a:solidFill>
                  <a:schemeClr val="tx1"/>
                </a:solidFill>
                <a:latin typeface="Candara"/>
                <a:ea typeface="MS PGothic"/>
              </a:rPr>
              <a:t> du ac </a:t>
            </a:r>
            <a:r>
              <a:rPr lang="en-US" altLang="en-US" sz="1400" b="1" dirty="0" err="1">
                <a:solidFill>
                  <a:schemeClr val="tx1"/>
                </a:solidFill>
                <a:latin typeface="Candara"/>
                <a:ea typeface="MS PGothic"/>
              </a:rPr>
              <a:t>esgidiau</a:t>
            </a:r>
            <a:r>
              <a:rPr lang="en-US" altLang="en-US" sz="1400" b="1" dirty="0">
                <a:solidFill>
                  <a:schemeClr val="tx1"/>
                </a:solidFill>
                <a:latin typeface="Candara"/>
                <a:ea typeface="MS PGothic"/>
              </a:rPr>
              <a:t> addas </a:t>
            </a:r>
            <a:r>
              <a:rPr lang="en-US" altLang="en-US" sz="1400" b="1" dirty="0" err="1">
                <a:solidFill>
                  <a:schemeClr val="tx1"/>
                </a:solidFill>
                <a:latin typeface="Candara"/>
                <a:ea typeface="MS PGothic"/>
              </a:rPr>
              <a:t>ar</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eich</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plentyn</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ar</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ddiwrnod</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gwersi</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addysg</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gorfforol-</a:t>
            </a:r>
            <a:r>
              <a:rPr lang="en-US" altLang="en-US" sz="1400" b="1" dirty="0" err="1">
                <a:solidFill>
                  <a:schemeClr val="tx1"/>
                </a:solidFill>
                <a:highlight>
                  <a:srgbClr val="00FF00"/>
                </a:highlight>
                <a:latin typeface="Candara"/>
                <a:ea typeface="MS PGothic"/>
              </a:rPr>
              <a:t>Dydd</a:t>
            </a:r>
            <a:r>
              <a:rPr lang="en-US" altLang="en-US" sz="1400" b="1" dirty="0">
                <a:solidFill>
                  <a:schemeClr val="tx1"/>
                </a:solidFill>
                <a:highlight>
                  <a:srgbClr val="00FF00"/>
                </a:highlight>
                <a:latin typeface="Candara"/>
                <a:ea typeface="MS PGothic"/>
              </a:rPr>
              <a:t> </a:t>
            </a:r>
            <a:r>
              <a:rPr lang="en-US" altLang="en-US" sz="1400" b="1" dirty="0" err="1">
                <a:solidFill>
                  <a:schemeClr val="tx1"/>
                </a:solidFill>
                <a:highlight>
                  <a:srgbClr val="00FF00"/>
                </a:highlight>
                <a:latin typeface="Candara"/>
                <a:ea typeface="MS PGothic"/>
              </a:rPr>
              <a:t>Gwener</a:t>
            </a:r>
            <a:endParaRPr lang="en-US" altLang="en-US" sz="1400" b="1" dirty="0">
              <a:solidFill>
                <a:schemeClr val="tx1"/>
              </a:solidFill>
              <a:highlight>
                <a:srgbClr val="00FF00"/>
              </a:highlight>
              <a:latin typeface="Candara" panose="020E0502030303020204" pitchFamily="34" charset="0"/>
              <a:ea typeface="MS PGothic" panose="020B0600070205080204" pitchFamily="34" charset="-128"/>
            </a:endParaRPr>
          </a:p>
        </p:txBody>
      </p:sp>
      <p:sp>
        <p:nvSpPr>
          <p:cNvPr id="10283" name="TextBox 23">
            <a:extLst>
              <a:ext uri="{FF2B5EF4-FFF2-40B4-BE49-F238E27FC236}">
                <a16:creationId xmlns:a16="http://schemas.microsoft.com/office/drawing/2014/main" id="{66BDA4A5-4073-36C0-A198-BC0BDB335450}"/>
              </a:ext>
            </a:extLst>
          </p:cNvPr>
          <p:cNvSpPr txBox="1">
            <a:spLocks noChangeArrowheads="1"/>
          </p:cNvSpPr>
          <p:nvPr/>
        </p:nvSpPr>
        <p:spPr bwMode="auto">
          <a:xfrm>
            <a:off x="471488" y="4524375"/>
            <a:ext cx="2466975"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None/>
            </a:pPr>
            <a:r>
              <a:rPr lang="en-US" altLang="en-US" sz="1400" b="1" i="1" dirty="0">
                <a:solidFill>
                  <a:schemeClr val="tx1"/>
                </a:solidFill>
                <a:latin typeface="Candara"/>
                <a:ea typeface="MS PGothic"/>
              </a:rPr>
              <a:t>Your child will need to wear suitable clothing for PE, e.g.   school t-shirt, black shorts, black tracksuit and suitable shoes to school on the day of their lesson- </a:t>
            </a:r>
            <a:r>
              <a:rPr lang="en-US" altLang="en-US" sz="1400" b="1" i="1" dirty="0">
                <a:solidFill>
                  <a:schemeClr val="tx1"/>
                </a:solidFill>
                <a:highlight>
                  <a:srgbClr val="00FF00"/>
                </a:highlight>
                <a:latin typeface="Candara"/>
                <a:ea typeface="MS PGothic"/>
              </a:rPr>
              <a:t>Friday</a:t>
            </a:r>
            <a:endParaRPr lang="en-US" altLang="en-US" sz="1400" b="1" i="1" dirty="0">
              <a:solidFill>
                <a:schemeClr val="tx1"/>
              </a:solidFill>
              <a:highlight>
                <a:srgbClr val="00FF00"/>
              </a:highlight>
              <a:latin typeface="Candara" panose="020E0502030303020204" pitchFamily="34" charset="0"/>
              <a:ea typeface="MS PGothic" panose="020B0600070205080204" pitchFamily="34" charset="-128"/>
            </a:endParaRPr>
          </a:p>
        </p:txBody>
      </p:sp>
      <p:sp>
        <p:nvSpPr>
          <p:cNvPr id="8200" name="Subtitle 2">
            <a:extLst>
              <a:ext uri="{FF2B5EF4-FFF2-40B4-BE49-F238E27FC236}">
                <a16:creationId xmlns:a16="http://schemas.microsoft.com/office/drawing/2014/main" id="{5AE1D629-85C6-AD44-4618-DA375D782751}"/>
              </a:ext>
            </a:extLst>
          </p:cNvPr>
          <p:cNvSpPr txBox="1">
            <a:spLocks/>
          </p:cNvSpPr>
          <p:nvPr/>
        </p:nvSpPr>
        <p:spPr bwMode="auto">
          <a:xfrm>
            <a:off x="1163638" y="693738"/>
            <a:ext cx="1681162" cy="34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20000"/>
              </a:spcBef>
              <a:buSzPct val="100000"/>
              <a:buFont typeface="Symbol" panose="05050102010706020507" pitchFamily="18" charset="2"/>
              <a:buNone/>
            </a:pPr>
            <a:r>
              <a:rPr lang="en-US" altLang="en-US" sz="1000" i="1">
                <a:solidFill>
                  <a:srgbClr val="FFFFFF"/>
                </a:solidFill>
                <a:latin typeface="Candara" panose="020E0502030303020204" pitchFamily="34" charset="0"/>
                <a:ea typeface="MS PGothic" panose="020B0600070205080204" pitchFamily="34" charset="-128"/>
              </a:rPr>
              <a:t>Welcome to the Reception</a:t>
            </a:r>
          </a:p>
        </p:txBody>
      </p:sp>
      <p:pic>
        <p:nvPicPr>
          <p:cNvPr id="8201" name="Picture 2" descr="A sun and bridge over a river&#10;&#10;Description automatically generated">
            <a:extLst>
              <a:ext uri="{FF2B5EF4-FFF2-40B4-BE49-F238E27FC236}">
                <a16:creationId xmlns:a16="http://schemas.microsoft.com/office/drawing/2014/main" id="{1F786014-BE1D-C4EA-AD5F-1E4DF70C0EA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6850" y="268288"/>
            <a:ext cx="1508125"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22">
            <a:extLst>
              <a:ext uri="{FF2B5EF4-FFF2-40B4-BE49-F238E27FC236}">
                <a16:creationId xmlns:a16="http://schemas.microsoft.com/office/drawing/2014/main" id="{C4AD1D69-81ED-94A4-CCA1-5EF25870FC8F}"/>
              </a:ext>
            </a:extLst>
          </p:cNvPr>
          <p:cNvSpPr txBox="1">
            <a:spLocks noChangeArrowheads="1"/>
          </p:cNvSpPr>
          <p:nvPr/>
        </p:nvSpPr>
        <p:spPr bwMode="auto">
          <a:xfrm>
            <a:off x="3957638" y="1725613"/>
            <a:ext cx="3741737"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US" altLang="en-US" sz="1400" b="1" dirty="0">
                <a:solidFill>
                  <a:schemeClr val="tx1"/>
                </a:solidFill>
                <a:latin typeface="Candara"/>
                <a:ea typeface="MS PGothic"/>
              </a:rPr>
              <a:t>Mae </a:t>
            </a:r>
            <a:r>
              <a:rPr lang="en-US" altLang="en-US" sz="1400" b="1" dirty="0" err="1">
                <a:solidFill>
                  <a:schemeClr val="tx1"/>
                </a:solidFill>
                <a:latin typeface="Candara"/>
                <a:ea typeface="MS PGothic"/>
              </a:rPr>
              <a:t>llais</a:t>
            </a:r>
            <a:r>
              <a:rPr lang="en-US" altLang="en-US" sz="1400" b="1" dirty="0">
                <a:solidFill>
                  <a:schemeClr val="tx1"/>
                </a:solidFill>
                <a:latin typeface="Candara"/>
                <a:ea typeface="MS PGothic"/>
              </a:rPr>
              <a:t> y plant </a:t>
            </a:r>
            <a:r>
              <a:rPr lang="en-US" altLang="en-US" sz="1400" b="1" dirty="0" err="1">
                <a:solidFill>
                  <a:schemeClr val="tx1"/>
                </a:solidFill>
                <a:latin typeface="Candara"/>
                <a:ea typeface="MS PGothic"/>
              </a:rPr>
              <a:t>yn</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rhan</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allweddol</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o’r</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cynllunio</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yn</a:t>
            </a:r>
            <a:r>
              <a:rPr lang="en-US" altLang="en-US" sz="1400" b="1" dirty="0">
                <a:solidFill>
                  <a:schemeClr val="tx1"/>
                </a:solidFill>
                <a:latin typeface="Candara"/>
                <a:ea typeface="MS PGothic"/>
              </a:rPr>
              <a:t> Ysgol Parcyrhun</a:t>
            </a:r>
          </a:p>
          <a:p>
            <a:pPr algn="ctr" eaLnBrk="1" hangingPunct="1">
              <a:spcBef>
                <a:spcPct val="0"/>
              </a:spcBef>
              <a:buClrTx/>
              <a:buSzTx/>
              <a:buFontTx/>
              <a:buNone/>
            </a:pPr>
            <a:r>
              <a:rPr lang="en-US" altLang="en-US" sz="1400" b="1" dirty="0" err="1">
                <a:solidFill>
                  <a:schemeClr val="tx1"/>
                </a:solidFill>
                <a:latin typeface="Candara"/>
                <a:ea typeface="MS PGothic"/>
              </a:rPr>
              <a:t>Os</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oes</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gwybodaeth</a:t>
            </a:r>
            <a:r>
              <a:rPr lang="en-US" altLang="en-US" sz="1400" b="1" dirty="0">
                <a:solidFill>
                  <a:schemeClr val="tx1"/>
                </a:solidFill>
                <a:latin typeface="Candara"/>
                <a:ea typeface="MS PGothic"/>
              </a:rPr>
              <a:t> neu </a:t>
            </a:r>
            <a:r>
              <a:rPr lang="en-US" altLang="en-US" sz="1400" b="1" dirty="0" err="1">
                <a:solidFill>
                  <a:schemeClr val="tx1"/>
                </a:solidFill>
                <a:latin typeface="Candara"/>
                <a:ea typeface="MS PGothic"/>
              </a:rPr>
              <a:t>cymorth</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rydych</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yn</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gallu</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cynnig</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i’r</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disgyblion</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ar</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gyfer</a:t>
            </a:r>
            <a:r>
              <a:rPr lang="en-US" altLang="en-US" sz="1400" b="1" dirty="0">
                <a:solidFill>
                  <a:schemeClr val="tx1"/>
                </a:solidFill>
                <a:latin typeface="Candara"/>
                <a:ea typeface="MS PGothic"/>
              </a:rPr>
              <a:t> y </a:t>
            </a:r>
            <a:r>
              <a:rPr lang="en-US" altLang="en-US" sz="1400" b="1" dirty="0" err="1">
                <a:solidFill>
                  <a:schemeClr val="tx1"/>
                </a:solidFill>
                <a:latin typeface="Candara"/>
                <a:ea typeface="MS PGothic"/>
              </a:rPr>
              <a:t>thema</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bydd</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yr</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ysgol</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yn</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gwerthfawrogi</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hyn</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yn</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fawr</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iawn</a:t>
            </a:r>
            <a:r>
              <a:rPr lang="en-US" altLang="en-US" sz="1400" b="1" dirty="0">
                <a:solidFill>
                  <a:schemeClr val="tx1"/>
                </a:solidFill>
                <a:latin typeface="Candara"/>
                <a:ea typeface="MS PGothic"/>
              </a:rPr>
              <a:t>.</a:t>
            </a:r>
          </a:p>
          <a:p>
            <a:pPr algn="ctr" eaLnBrk="1" hangingPunct="1">
              <a:spcBef>
                <a:spcPct val="0"/>
              </a:spcBef>
              <a:buClrTx/>
              <a:buSzTx/>
              <a:buFontTx/>
              <a:buNone/>
            </a:pPr>
            <a:endParaRPr lang="en-US" altLang="en-US" sz="1400" b="1" dirty="0">
              <a:solidFill>
                <a:schemeClr val="tx1"/>
              </a:solidFill>
              <a:latin typeface="Candara" panose="020E0502030303020204" pitchFamily="34" charset="0"/>
              <a:ea typeface="MS PGothic" panose="020B0600070205080204" pitchFamily="34" charset="-128"/>
            </a:endParaRPr>
          </a:p>
          <a:p>
            <a:pPr eaLnBrk="1" hangingPunct="1">
              <a:spcBef>
                <a:spcPct val="0"/>
              </a:spcBef>
              <a:buClrTx/>
              <a:buSzTx/>
              <a:buNone/>
            </a:pPr>
            <a:r>
              <a:rPr lang="en-US" altLang="en-US" sz="1400" b="1" dirty="0" err="1">
                <a:solidFill>
                  <a:schemeClr val="tx1"/>
                </a:solidFill>
                <a:latin typeface="Candara"/>
                <a:ea typeface="MS PGothic"/>
              </a:rPr>
              <a:t>Tymor</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yma</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ein</a:t>
            </a:r>
            <a:r>
              <a:rPr lang="en-US" altLang="en-US" sz="1400" b="1" dirty="0">
                <a:solidFill>
                  <a:schemeClr val="tx1"/>
                </a:solidFill>
                <a:latin typeface="Candara"/>
                <a:ea typeface="MS PGothic"/>
              </a:rPr>
              <a:t> thema </a:t>
            </a:r>
            <a:r>
              <a:rPr lang="en-US" altLang="en-US" sz="1400" b="1" dirty="0" err="1">
                <a:solidFill>
                  <a:schemeClr val="tx1"/>
                </a:solidFill>
                <a:latin typeface="Candara"/>
                <a:ea typeface="MS PGothic"/>
              </a:rPr>
              <a:t>yw</a:t>
            </a:r>
            <a:r>
              <a:rPr lang="en-US" altLang="en-US" sz="1400" b="1" dirty="0">
                <a:solidFill>
                  <a:schemeClr val="tx1"/>
                </a:solidFill>
                <a:latin typeface="Candara"/>
                <a:ea typeface="MS PGothic"/>
              </a:rPr>
              <a:t>- </a:t>
            </a:r>
          </a:p>
          <a:p>
            <a:pPr eaLnBrk="1" hangingPunct="1">
              <a:spcBef>
                <a:spcPct val="0"/>
              </a:spcBef>
              <a:buClrTx/>
              <a:buSzTx/>
              <a:buNone/>
            </a:pPr>
            <a:r>
              <a:rPr lang="en-US" altLang="en-US" sz="1400" b="1" dirty="0" err="1">
                <a:solidFill>
                  <a:schemeClr val="tx1"/>
                </a:solidFill>
                <a:latin typeface="Candara"/>
                <a:ea typeface="MS PGothic"/>
              </a:rPr>
              <a:t>Mynega</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dy</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hun</a:t>
            </a:r>
            <a:r>
              <a:rPr lang="en-US" altLang="en-US" sz="1400" b="1" dirty="0">
                <a:solidFill>
                  <a:schemeClr val="tx1"/>
                </a:solidFill>
                <a:latin typeface="Candara"/>
                <a:ea typeface="MS PGothic"/>
              </a:rPr>
              <a:t>/Express yourself</a:t>
            </a:r>
            <a:endParaRPr lang="en-US" altLang="en-US" sz="1400" b="1" dirty="0">
              <a:solidFill>
                <a:schemeClr val="tx1"/>
              </a:solidFill>
              <a:latin typeface="Candara" panose="020E0502030303020204" pitchFamily="34" charset="0"/>
              <a:ea typeface="MS PGothic" panose="020B0600070205080204" pitchFamily="34" charset="-128"/>
            </a:endParaRPr>
          </a:p>
        </p:txBody>
      </p:sp>
      <p:sp>
        <p:nvSpPr>
          <p:cNvPr id="3" name="TextBox 23">
            <a:extLst>
              <a:ext uri="{FF2B5EF4-FFF2-40B4-BE49-F238E27FC236}">
                <a16:creationId xmlns:a16="http://schemas.microsoft.com/office/drawing/2014/main" id="{986AEDF7-3FC7-3CC8-BDBE-BDA051757B7B}"/>
              </a:ext>
            </a:extLst>
          </p:cNvPr>
          <p:cNvSpPr txBox="1">
            <a:spLocks noChangeArrowheads="1"/>
          </p:cNvSpPr>
          <p:nvPr/>
        </p:nvSpPr>
        <p:spPr bwMode="auto">
          <a:xfrm>
            <a:off x="3199765" y="4660205"/>
            <a:ext cx="4502785"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r>
              <a:rPr lang="en-US" altLang="en-US" sz="1400" b="1" i="1" dirty="0">
                <a:solidFill>
                  <a:schemeClr val="tx1"/>
                </a:solidFill>
                <a:latin typeface="Candara"/>
                <a:ea typeface="MS PGothic"/>
              </a:rPr>
              <a:t>Pupil voice is an important part of our planning at Ysgol Parcyrhun.</a:t>
            </a:r>
          </a:p>
          <a:p>
            <a:pPr eaLnBrk="1" hangingPunct="1">
              <a:spcBef>
                <a:spcPct val="0"/>
              </a:spcBef>
              <a:buClrTx/>
              <a:buSzTx/>
              <a:buFontTx/>
              <a:buNone/>
            </a:pPr>
            <a:r>
              <a:rPr lang="en-US" altLang="en-US" sz="1400" b="1" i="1" dirty="0">
                <a:solidFill>
                  <a:schemeClr val="tx1"/>
                </a:solidFill>
                <a:latin typeface="Candara"/>
                <a:ea typeface="MS PGothic"/>
              </a:rPr>
              <a:t>If you can offer any expertise or support the school would appreciate this very much.</a:t>
            </a:r>
          </a:p>
          <a:p>
            <a:pPr eaLnBrk="1" hangingPunct="1">
              <a:spcBef>
                <a:spcPct val="0"/>
              </a:spcBef>
              <a:buClrTx/>
              <a:buSzTx/>
              <a:buFontTx/>
              <a:buNone/>
            </a:pPr>
            <a:endParaRPr lang="en-US" altLang="en-US" sz="1400" b="1" i="1" dirty="0">
              <a:solidFill>
                <a:schemeClr val="tx1"/>
              </a:solidFill>
              <a:latin typeface="Candara" panose="020E0502030303020204" pitchFamily="34" charset="0"/>
              <a:ea typeface="MS PGothic" panose="020B0600070205080204" pitchFamily="34" charset="-128"/>
            </a:endParaRPr>
          </a:p>
          <a:p>
            <a:pPr eaLnBrk="1" hangingPunct="1">
              <a:spcBef>
                <a:spcPct val="0"/>
              </a:spcBef>
              <a:buClrTx/>
              <a:buSzTx/>
              <a:buNone/>
            </a:pPr>
            <a:r>
              <a:rPr lang="en-US" altLang="en-US" sz="1400" b="1" i="1" dirty="0">
                <a:solidFill>
                  <a:schemeClr val="tx1"/>
                </a:solidFill>
                <a:latin typeface="Candara"/>
                <a:ea typeface="MS PGothic"/>
              </a:rPr>
              <a:t>Our theme this term is- </a:t>
            </a:r>
            <a:r>
              <a:rPr lang="en-US" altLang="en-US" sz="1400" b="1" i="1" dirty="0" err="1">
                <a:solidFill>
                  <a:schemeClr val="tx1"/>
                </a:solidFill>
                <a:latin typeface="Candara"/>
                <a:ea typeface="MS PGothic"/>
              </a:rPr>
              <a:t>Mynega</a:t>
            </a:r>
            <a:r>
              <a:rPr lang="en-US" altLang="en-US" sz="1400" b="1" i="1" dirty="0">
                <a:solidFill>
                  <a:schemeClr val="tx1"/>
                </a:solidFill>
                <a:latin typeface="Candara"/>
                <a:ea typeface="MS PGothic"/>
              </a:rPr>
              <a:t> </a:t>
            </a:r>
            <a:r>
              <a:rPr lang="en-US" altLang="en-US" sz="1400" b="1" i="1" dirty="0" err="1">
                <a:solidFill>
                  <a:schemeClr val="tx1"/>
                </a:solidFill>
                <a:latin typeface="Candara"/>
                <a:ea typeface="MS PGothic"/>
              </a:rPr>
              <a:t>dy</a:t>
            </a:r>
            <a:r>
              <a:rPr lang="en-US" altLang="en-US" sz="1400" b="1" i="1" dirty="0">
                <a:solidFill>
                  <a:schemeClr val="tx1"/>
                </a:solidFill>
                <a:latin typeface="Candara"/>
                <a:ea typeface="MS PGothic"/>
              </a:rPr>
              <a:t> </a:t>
            </a:r>
            <a:r>
              <a:rPr lang="en-US" altLang="en-US" sz="1400" b="1" i="1" dirty="0" err="1">
                <a:solidFill>
                  <a:schemeClr val="tx1"/>
                </a:solidFill>
                <a:latin typeface="Candara"/>
                <a:ea typeface="MS PGothic"/>
              </a:rPr>
              <a:t>hun</a:t>
            </a:r>
            <a:r>
              <a:rPr lang="en-US" altLang="en-US" sz="1400" b="1" i="1" dirty="0">
                <a:solidFill>
                  <a:schemeClr val="tx1"/>
                </a:solidFill>
                <a:latin typeface="Candara"/>
                <a:ea typeface="MS PGothic"/>
              </a:rPr>
              <a:t>/Express yourself</a:t>
            </a:r>
            <a:endParaRPr lang="en-US" altLang="en-US" sz="1400" b="1" i="1" dirty="0">
              <a:solidFill>
                <a:schemeClr val="tx1"/>
              </a:solidFill>
              <a:latin typeface="Candara" panose="020E0502030303020204" pitchFamily="34" charset="0"/>
              <a:ea typeface="MS PGothic" panose="020B0600070205080204" pitchFamily="34" charset="-128"/>
            </a:endParaRPr>
          </a:p>
        </p:txBody>
      </p:sp>
      <p:pic>
        <p:nvPicPr>
          <p:cNvPr id="8204" name="Picture 4" descr="A picture containing text, clipart&#10;&#10;Description automatically generated">
            <a:extLst>
              <a:ext uri="{FF2B5EF4-FFF2-40B4-BE49-F238E27FC236}">
                <a16:creationId xmlns:a16="http://schemas.microsoft.com/office/drawing/2014/main" id="{947AB80E-2B8B-FAC1-6623-922BAE77594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80363" y="206375"/>
            <a:ext cx="825500" cy="1123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5" name="Picture 3">
            <a:extLst>
              <a:ext uri="{FF2B5EF4-FFF2-40B4-BE49-F238E27FC236}">
                <a16:creationId xmlns:a16="http://schemas.microsoft.com/office/drawing/2014/main" id="{CABB0503-B07D-0CBC-F35C-31F85F33F70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770813" y="2141538"/>
            <a:ext cx="793750" cy="1098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6" name="Picture 2" descr="A picture containing text, vector graphics&#10;&#10;Description automatically generated">
            <a:extLst>
              <a:ext uri="{FF2B5EF4-FFF2-40B4-BE49-F238E27FC236}">
                <a16:creationId xmlns:a16="http://schemas.microsoft.com/office/drawing/2014/main" id="{7389AA75-2BD6-0E65-72B5-93719DBBA5F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332788" y="4187825"/>
            <a:ext cx="793750" cy="107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7" name="Picture 4" descr="A picture containing vector graphics&#10;&#10;Description automatically generated">
            <a:extLst>
              <a:ext uri="{FF2B5EF4-FFF2-40B4-BE49-F238E27FC236}">
                <a16:creationId xmlns:a16="http://schemas.microsoft.com/office/drawing/2014/main" id="{BEB93956-400D-3BE7-3028-BD13B474CA4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348538" y="5480050"/>
            <a:ext cx="819150" cy="113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nodeType="withEffect">
                                  <p:stCondLst>
                                    <p:cond delay="0"/>
                                  </p:stCondLst>
                                  <p:childTnLst>
                                    <p:set>
                                      <p:cBhvr>
                                        <p:cTn id="6" dur="1" fill="hold">
                                          <p:stCondLst>
                                            <p:cond delay="0"/>
                                          </p:stCondLst>
                                        </p:cTn>
                                        <p:tgtEl>
                                          <p:spTgt spid="10276"/>
                                        </p:tgtEl>
                                        <p:attrNameLst>
                                          <p:attrName>style.visibility</p:attrName>
                                        </p:attrNameLst>
                                      </p:cBhvr>
                                      <p:to>
                                        <p:strVal val="visible"/>
                                      </p:to>
                                    </p:set>
                                    <p:anim calcmode="lin" valueType="num">
                                      <p:cBhvr>
                                        <p:cTn id="7" dur="500" fill="hold"/>
                                        <p:tgtEl>
                                          <p:spTgt spid="10276"/>
                                        </p:tgtEl>
                                        <p:attrNameLst>
                                          <p:attrName>ppt_w</p:attrName>
                                        </p:attrNameLst>
                                      </p:cBhvr>
                                      <p:tavLst>
                                        <p:tav tm="0">
                                          <p:val>
                                            <p:fltVal val="0"/>
                                          </p:val>
                                        </p:tav>
                                        <p:tav tm="100000">
                                          <p:val>
                                            <p:strVal val="#ppt_w"/>
                                          </p:val>
                                        </p:tav>
                                      </p:tavLst>
                                    </p:anim>
                                    <p:anim calcmode="lin" valueType="num">
                                      <p:cBhvr>
                                        <p:cTn id="8" dur="500" fill="hold"/>
                                        <p:tgtEl>
                                          <p:spTgt spid="10276"/>
                                        </p:tgtEl>
                                        <p:attrNameLst>
                                          <p:attrName>ppt_h</p:attrName>
                                        </p:attrNameLst>
                                      </p:cBhvr>
                                      <p:tavLst>
                                        <p:tav tm="0">
                                          <p:val>
                                            <p:fltVal val="0"/>
                                          </p:val>
                                        </p:tav>
                                        <p:tav tm="100000">
                                          <p:val>
                                            <p:strVal val="#ppt_h"/>
                                          </p:val>
                                        </p:tav>
                                      </p:tavLst>
                                    </p:anim>
                                    <p:animEffect transition="in" filter="fade">
                                      <p:cBhvr>
                                        <p:cTn id="9" dur="500"/>
                                        <p:tgtEl>
                                          <p:spTgt spid="10276"/>
                                        </p:tgtEl>
                                      </p:cBhvr>
                                    </p:animEffect>
                                  </p:childTnLst>
                                </p:cTn>
                              </p:par>
                              <p:par>
                                <p:cTn id="10" presetID="53" presetClass="entr" presetSubtype="16" fill="hold" nodeType="withEffect">
                                  <p:stCondLst>
                                    <p:cond delay="0"/>
                                  </p:stCondLst>
                                  <p:childTnLst>
                                    <p:set>
                                      <p:cBhvr>
                                        <p:cTn id="11" dur="1" fill="hold">
                                          <p:stCondLst>
                                            <p:cond delay="0"/>
                                          </p:stCondLst>
                                        </p:cTn>
                                        <p:tgtEl>
                                          <p:spTgt spid="10281"/>
                                        </p:tgtEl>
                                        <p:attrNameLst>
                                          <p:attrName>style.visibility</p:attrName>
                                        </p:attrNameLst>
                                      </p:cBhvr>
                                      <p:to>
                                        <p:strVal val="visible"/>
                                      </p:to>
                                    </p:set>
                                    <p:anim calcmode="lin" valueType="num">
                                      <p:cBhvr>
                                        <p:cTn id="12" dur="500" fill="hold"/>
                                        <p:tgtEl>
                                          <p:spTgt spid="10281"/>
                                        </p:tgtEl>
                                        <p:attrNameLst>
                                          <p:attrName>ppt_w</p:attrName>
                                        </p:attrNameLst>
                                      </p:cBhvr>
                                      <p:tavLst>
                                        <p:tav tm="0">
                                          <p:val>
                                            <p:fltVal val="0"/>
                                          </p:val>
                                        </p:tav>
                                        <p:tav tm="100000">
                                          <p:val>
                                            <p:strVal val="#ppt_w"/>
                                          </p:val>
                                        </p:tav>
                                      </p:tavLst>
                                    </p:anim>
                                    <p:anim calcmode="lin" valueType="num">
                                      <p:cBhvr>
                                        <p:cTn id="13" dur="500" fill="hold"/>
                                        <p:tgtEl>
                                          <p:spTgt spid="10281"/>
                                        </p:tgtEl>
                                        <p:attrNameLst>
                                          <p:attrName>ppt_h</p:attrName>
                                        </p:attrNameLst>
                                      </p:cBhvr>
                                      <p:tavLst>
                                        <p:tav tm="0">
                                          <p:val>
                                            <p:fltVal val="0"/>
                                          </p:val>
                                        </p:tav>
                                        <p:tav tm="100000">
                                          <p:val>
                                            <p:strVal val="#ppt_h"/>
                                          </p:val>
                                        </p:tav>
                                      </p:tavLst>
                                    </p:anim>
                                    <p:animEffect transition="in" filter="fade">
                                      <p:cBhvr>
                                        <p:cTn id="14" dur="500"/>
                                        <p:tgtEl>
                                          <p:spTgt spid="10281"/>
                                        </p:tgtEl>
                                      </p:cBhvr>
                                    </p:animEffect>
                                  </p:childTnLst>
                                </p:cTn>
                              </p:par>
                              <p:par>
                                <p:cTn id="15" presetID="53" presetClass="entr" presetSubtype="16" fill="hold" nodeType="withEffect">
                                  <p:stCondLst>
                                    <p:cond delay="0"/>
                                  </p:stCondLst>
                                  <p:childTnLst>
                                    <p:set>
                                      <p:cBhvr>
                                        <p:cTn id="16" dur="1" fill="hold">
                                          <p:stCondLst>
                                            <p:cond delay="0"/>
                                          </p:stCondLst>
                                        </p:cTn>
                                        <p:tgtEl>
                                          <p:spTgt spid="10282"/>
                                        </p:tgtEl>
                                        <p:attrNameLst>
                                          <p:attrName>style.visibility</p:attrName>
                                        </p:attrNameLst>
                                      </p:cBhvr>
                                      <p:to>
                                        <p:strVal val="visible"/>
                                      </p:to>
                                    </p:set>
                                    <p:anim calcmode="lin" valueType="num">
                                      <p:cBhvr>
                                        <p:cTn id="17" dur="500" fill="hold"/>
                                        <p:tgtEl>
                                          <p:spTgt spid="10282"/>
                                        </p:tgtEl>
                                        <p:attrNameLst>
                                          <p:attrName>ppt_w</p:attrName>
                                        </p:attrNameLst>
                                      </p:cBhvr>
                                      <p:tavLst>
                                        <p:tav tm="0">
                                          <p:val>
                                            <p:fltVal val="0"/>
                                          </p:val>
                                        </p:tav>
                                        <p:tav tm="100000">
                                          <p:val>
                                            <p:strVal val="#ppt_w"/>
                                          </p:val>
                                        </p:tav>
                                      </p:tavLst>
                                    </p:anim>
                                    <p:anim calcmode="lin" valueType="num">
                                      <p:cBhvr>
                                        <p:cTn id="18" dur="500" fill="hold"/>
                                        <p:tgtEl>
                                          <p:spTgt spid="10282"/>
                                        </p:tgtEl>
                                        <p:attrNameLst>
                                          <p:attrName>ppt_h</p:attrName>
                                        </p:attrNameLst>
                                      </p:cBhvr>
                                      <p:tavLst>
                                        <p:tav tm="0">
                                          <p:val>
                                            <p:fltVal val="0"/>
                                          </p:val>
                                        </p:tav>
                                        <p:tav tm="100000">
                                          <p:val>
                                            <p:strVal val="#ppt_h"/>
                                          </p:val>
                                        </p:tav>
                                      </p:tavLst>
                                    </p:anim>
                                    <p:animEffect transition="in" filter="fade">
                                      <p:cBhvr>
                                        <p:cTn id="19" dur="500"/>
                                        <p:tgtEl>
                                          <p:spTgt spid="10282"/>
                                        </p:tgtEl>
                                      </p:cBhvr>
                                    </p:animEffect>
                                  </p:childTnLst>
                                </p:cTn>
                              </p:par>
                              <p:par>
                                <p:cTn id="20" presetID="53" presetClass="entr" presetSubtype="16" fill="hold" nodeType="withEffect">
                                  <p:stCondLst>
                                    <p:cond delay="0"/>
                                  </p:stCondLst>
                                  <p:childTnLst>
                                    <p:set>
                                      <p:cBhvr>
                                        <p:cTn id="21" dur="1" fill="hold">
                                          <p:stCondLst>
                                            <p:cond delay="0"/>
                                          </p:stCondLst>
                                        </p:cTn>
                                        <p:tgtEl>
                                          <p:spTgt spid="10283"/>
                                        </p:tgtEl>
                                        <p:attrNameLst>
                                          <p:attrName>style.visibility</p:attrName>
                                        </p:attrNameLst>
                                      </p:cBhvr>
                                      <p:to>
                                        <p:strVal val="visible"/>
                                      </p:to>
                                    </p:set>
                                    <p:anim calcmode="lin" valueType="num">
                                      <p:cBhvr>
                                        <p:cTn id="22" dur="500" fill="hold"/>
                                        <p:tgtEl>
                                          <p:spTgt spid="10283"/>
                                        </p:tgtEl>
                                        <p:attrNameLst>
                                          <p:attrName>ppt_w</p:attrName>
                                        </p:attrNameLst>
                                      </p:cBhvr>
                                      <p:tavLst>
                                        <p:tav tm="0">
                                          <p:val>
                                            <p:fltVal val="0"/>
                                          </p:val>
                                        </p:tav>
                                        <p:tav tm="100000">
                                          <p:val>
                                            <p:strVal val="#ppt_w"/>
                                          </p:val>
                                        </p:tav>
                                      </p:tavLst>
                                    </p:anim>
                                    <p:anim calcmode="lin" valueType="num">
                                      <p:cBhvr>
                                        <p:cTn id="23" dur="500" fill="hold"/>
                                        <p:tgtEl>
                                          <p:spTgt spid="10283"/>
                                        </p:tgtEl>
                                        <p:attrNameLst>
                                          <p:attrName>ppt_h</p:attrName>
                                        </p:attrNameLst>
                                      </p:cBhvr>
                                      <p:tavLst>
                                        <p:tav tm="0">
                                          <p:val>
                                            <p:fltVal val="0"/>
                                          </p:val>
                                        </p:tav>
                                        <p:tav tm="100000">
                                          <p:val>
                                            <p:strVal val="#ppt_h"/>
                                          </p:val>
                                        </p:tav>
                                      </p:tavLst>
                                    </p:anim>
                                    <p:animEffect transition="in" filter="fade">
                                      <p:cBhvr>
                                        <p:cTn id="24" dur="500"/>
                                        <p:tgtEl>
                                          <p:spTgt spid="10283"/>
                                        </p:tgtEl>
                                      </p:cBhvr>
                                    </p:animEffect>
                                  </p:childTnLst>
                                </p:cTn>
                              </p:par>
                              <p:par>
                                <p:cTn id="25" presetID="53" presetClass="entr" presetSubtype="16"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p:cTn id="27" dur="500" fill="hold"/>
                                        <p:tgtEl>
                                          <p:spTgt spid="2"/>
                                        </p:tgtEl>
                                        <p:attrNameLst>
                                          <p:attrName>ppt_w</p:attrName>
                                        </p:attrNameLst>
                                      </p:cBhvr>
                                      <p:tavLst>
                                        <p:tav tm="0">
                                          <p:val>
                                            <p:fltVal val="0"/>
                                          </p:val>
                                        </p:tav>
                                        <p:tav tm="100000">
                                          <p:val>
                                            <p:strVal val="#ppt_w"/>
                                          </p:val>
                                        </p:tav>
                                      </p:tavLst>
                                    </p:anim>
                                    <p:anim calcmode="lin" valueType="num">
                                      <p:cBhvr>
                                        <p:cTn id="28" dur="500" fill="hold"/>
                                        <p:tgtEl>
                                          <p:spTgt spid="2"/>
                                        </p:tgtEl>
                                        <p:attrNameLst>
                                          <p:attrName>ppt_h</p:attrName>
                                        </p:attrNameLst>
                                      </p:cBhvr>
                                      <p:tavLst>
                                        <p:tav tm="0">
                                          <p:val>
                                            <p:fltVal val="0"/>
                                          </p:val>
                                        </p:tav>
                                        <p:tav tm="100000">
                                          <p:val>
                                            <p:strVal val="#ppt_h"/>
                                          </p:val>
                                        </p:tav>
                                      </p:tavLst>
                                    </p:anim>
                                    <p:animEffect transition="in" filter="fade">
                                      <p:cBhvr>
                                        <p:cTn id="29" dur="500"/>
                                        <p:tgtEl>
                                          <p:spTgt spid="2"/>
                                        </p:tgtEl>
                                      </p:cBhvr>
                                    </p:animEffect>
                                  </p:childTnLst>
                                </p:cTn>
                              </p:par>
                              <p:par>
                                <p:cTn id="30" presetID="53" presetClass="entr" presetSubtype="16" fill="hold" nodeType="withEffect">
                                  <p:stCondLst>
                                    <p:cond delay="0"/>
                                  </p:stCondLst>
                                  <p:childTnLst>
                                    <p:set>
                                      <p:cBhvr>
                                        <p:cTn id="31" dur="1" fill="hold">
                                          <p:stCondLst>
                                            <p:cond delay="0"/>
                                          </p:stCondLst>
                                        </p:cTn>
                                        <p:tgtEl>
                                          <p:spTgt spid="3"/>
                                        </p:tgtEl>
                                        <p:attrNameLst>
                                          <p:attrName>style.visibility</p:attrName>
                                        </p:attrNameLst>
                                      </p:cBhvr>
                                      <p:to>
                                        <p:strVal val="visible"/>
                                      </p:to>
                                    </p:set>
                                    <p:anim calcmode="lin" valueType="num">
                                      <p:cBhvr>
                                        <p:cTn id="32" dur="500" fill="hold"/>
                                        <p:tgtEl>
                                          <p:spTgt spid="3"/>
                                        </p:tgtEl>
                                        <p:attrNameLst>
                                          <p:attrName>ppt_w</p:attrName>
                                        </p:attrNameLst>
                                      </p:cBhvr>
                                      <p:tavLst>
                                        <p:tav tm="0">
                                          <p:val>
                                            <p:fltVal val="0"/>
                                          </p:val>
                                        </p:tav>
                                        <p:tav tm="100000">
                                          <p:val>
                                            <p:strVal val="#ppt_w"/>
                                          </p:val>
                                        </p:tav>
                                      </p:tavLst>
                                    </p:anim>
                                    <p:anim calcmode="lin" valueType="num">
                                      <p:cBhvr>
                                        <p:cTn id="33" dur="500" fill="hold"/>
                                        <p:tgtEl>
                                          <p:spTgt spid="3"/>
                                        </p:tgtEl>
                                        <p:attrNameLst>
                                          <p:attrName>ppt_h</p:attrName>
                                        </p:attrNameLst>
                                      </p:cBhvr>
                                      <p:tavLst>
                                        <p:tav tm="0">
                                          <p:val>
                                            <p:fltVal val="0"/>
                                          </p:val>
                                        </p:tav>
                                        <p:tav tm="100000">
                                          <p:val>
                                            <p:strVal val="#ppt_h"/>
                                          </p:val>
                                        </p:tav>
                                      </p:tavLst>
                                    </p:anim>
                                    <p:animEffect transition="in" filter="fade">
                                      <p:cBhvr>
                                        <p:cTn id="34"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6" grpId="0"/>
      <p:bldP spid="10282" grpId="0"/>
      <p:bldP spid="10283" grpId="0"/>
      <p:bldP spid="2" grpId="0"/>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2">
            <a:extLst>
              <a:ext uri="{FF2B5EF4-FFF2-40B4-BE49-F238E27FC236}">
                <a16:creationId xmlns:a16="http://schemas.microsoft.com/office/drawing/2014/main" id="{E27ABD53-EC49-ECA1-C863-28589B6EA180}"/>
              </a:ext>
            </a:extLst>
          </p:cNvPr>
          <p:cNvSpPr>
            <a:spLocks noGrp="1"/>
          </p:cNvSpPr>
          <p:nvPr>
            <p:ph type="title"/>
          </p:nvPr>
        </p:nvSpPr>
        <p:spPr>
          <a:xfrm>
            <a:off x="2492375" y="180975"/>
            <a:ext cx="6454775" cy="604838"/>
          </a:xfrm>
        </p:spPr>
        <p:txBody>
          <a:bodyPr rtlCol="0">
            <a:normAutofit fontScale="90000"/>
          </a:bodyPr>
          <a:lstStyle/>
          <a:p>
            <a:pPr eaLnBrk="1" fontAlgn="auto" hangingPunct="1">
              <a:spcAft>
                <a:spcPts val="0"/>
              </a:spcAft>
              <a:defRPr/>
            </a:pPr>
            <a:r>
              <a:rPr lang="en-US" altLang="en-US" sz="4000" dirty="0">
                <a:solidFill>
                  <a:srgbClr val="0000FF"/>
                </a:solidFill>
              </a:rPr>
              <a:t>Y </a:t>
            </a:r>
            <a:r>
              <a:rPr lang="en-US" altLang="en-US" sz="4000" dirty="0" err="1">
                <a:solidFill>
                  <a:srgbClr val="0000FF"/>
                </a:solidFill>
              </a:rPr>
              <a:t>llwybrau</a:t>
            </a:r>
            <a:r>
              <a:rPr lang="en-US" altLang="en-US" sz="4000" dirty="0">
                <a:solidFill>
                  <a:srgbClr val="0000FF"/>
                </a:solidFill>
              </a:rPr>
              <a:t> </a:t>
            </a:r>
            <a:r>
              <a:rPr lang="en-US" altLang="en-US" sz="4000" dirty="0" err="1">
                <a:solidFill>
                  <a:srgbClr val="0000FF"/>
                </a:solidFill>
              </a:rPr>
              <a:t>datblygu</a:t>
            </a:r>
            <a:endParaRPr lang="en-US" altLang="en-US" sz="4000" dirty="0">
              <a:solidFill>
                <a:srgbClr val="0000FF"/>
              </a:solidFill>
            </a:endParaRPr>
          </a:p>
        </p:txBody>
      </p:sp>
      <p:sp>
        <p:nvSpPr>
          <p:cNvPr id="8195" name="Title 2">
            <a:extLst>
              <a:ext uri="{FF2B5EF4-FFF2-40B4-BE49-F238E27FC236}">
                <a16:creationId xmlns:a16="http://schemas.microsoft.com/office/drawing/2014/main" id="{89539CEA-E99B-071B-51A8-FA9A89DC16BF}"/>
              </a:ext>
            </a:extLst>
          </p:cNvPr>
          <p:cNvSpPr txBox="1">
            <a:spLocks/>
          </p:cNvSpPr>
          <p:nvPr/>
        </p:nvSpPr>
        <p:spPr bwMode="auto">
          <a:xfrm>
            <a:off x="1553368" y="850107"/>
            <a:ext cx="6037263" cy="604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US" altLang="en-US" sz="3600" i="1" dirty="0">
                <a:solidFill>
                  <a:srgbClr val="00B050"/>
                </a:solidFill>
                <a:latin typeface="Candara" panose="020E0502030303020204" pitchFamily="34" charset="0"/>
                <a:ea typeface="MS PGothic" panose="020B0600070205080204" pitchFamily="34" charset="-128"/>
              </a:rPr>
              <a:t>The Developmental pathways</a:t>
            </a:r>
          </a:p>
        </p:txBody>
      </p:sp>
      <p:sp>
        <p:nvSpPr>
          <p:cNvPr id="8200" name="Subtitle 2">
            <a:extLst>
              <a:ext uri="{FF2B5EF4-FFF2-40B4-BE49-F238E27FC236}">
                <a16:creationId xmlns:a16="http://schemas.microsoft.com/office/drawing/2014/main" id="{5AE1D629-85C6-AD44-4618-DA375D782751}"/>
              </a:ext>
            </a:extLst>
          </p:cNvPr>
          <p:cNvSpPr txBox="1">
            <a:spLocks/>
          </p:cNvSpPr>
          <p:nvPr/>
        </p:nvSpPr>
        <p:spPr bwMode="auto">
          <a:xfrm>
            <a:off x="1163638" y="693738"/>
            <a:ext cx="1681162" cy="34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20000"/>
              </a:spcBef>
              <a:buSzPct val="100000"/>
              <a:buFont typeface="Symbol" panose="05050102010706020507" pitchFamily="18" charset="2"/>
              <a:buNone/>
            </a:pPr>
            <a:r>
              <a:rPr lang="en-US" altLang="en-US" sz="1000" i="1" dirty="0">
                <a:solidFill>
                  <a:srgbClr val="FFFFFF"/>
                </a:solidFill>
                <a:latin typeface="Candara" panose="020E0502030303020204" pitchFamily="34" charset="0"/>
                <a:ea typeface="MS PGothic" panose="020B0600070205080204" pitchFamily="34" charset="-128"/>
              </a:rPr>
              <a:t>Welcome to the Reception</a:t>
            </a:r>
          </a:p>
        </p:txBody>
      </p:sp>
      <p:pic>
        <p:nvPicPr>
          <p:cNvPr id="8201" name="Picture 2" descr="A sun and bridge over a river&#10;&#10;Description automatically generated">
            <a:extLst>
              <a:ext uri="{FF2B5EF4-FFF2-40B4-BE49-F238E27FC236}">
                <a16:creationId xmlns:a16="http://schemas.microsoft.com/office/drawing/2014/main" id="{1F786014-BE1D-C4EA-AD5F-1E4DF70C0EA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6850" y="268288"/>
            <a:ext cx="1508125"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4" name="Picture 4" descr="A picture containing text, clipart&#10;&#10;Description automatically generated">
            <a:extLst>
              <a:ext uri="{FF2B5EF4-FFF2-40B4-BE49-F238E27FC236}">
                <a16:creationId xmlns:a16="http://schemas.microsoft.com/office/drawing/2014/main" id="{947AB80E-2B8B-FAC1-6623-922BAE77594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80363" y="206375"/>
            <a:ext cx="825500" cy="1123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5" name="Picture 3">
            <a:extLst>
              <a:ext uri="{FF2B5EF4-FFF2-40B4-BE49-F238E27FC236}">
                <a16:creationId xmlns:a16="http://schemas.microsoft.com/office/drawing/2014/main" id="{CABB0503-B07D-0CBC-F35C-31F85F33F70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70813" y="2141538"/>
            <a:ext cx="793750" cy="1098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6" name="Picture 2" descr="A picture containing text, vector graphics&#10;&#10;Description automatically generated">
            <a:extLst>
              <a:ext uri="{FF2B5EF4-FFF2-40B4-BE49-F238E27FC236}">
                <a16:creationId xmlns:a16="http://schemas.microsoft.com/office/drawing/2014/main" id="{7389AA75-2BD6-0E65-72B5-93719DBBA5F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32788" y="4187825"/>
            <a:ext cx="793750" cy="107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7" name="Picture 4" descr="A picture containing vector graphics&#10;&#10;Description automatically generated">
            <a:extLst>
              <a:ext uri="{FF2B5EF4-FFF2-40B4-BE49-F238E27FC236}">
                <a16:creationId xmlns:a16="http://schemas.microsoft.com/office/drawing/2014/main" id="{BEB93956-400D-3BE7-3028-BD13B474CA4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348538" y="5480050"/>
            <a:ext cx="819150" cy="113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a:extLst>
              <a:ext uri="{FF2B5EF4-FFF2-40B4-BE49-F238E27FC236}">
                <a16:creationId xmlns:a16="http://schemas.microsoft.com/office/drawing/2014/main" id="{E70E806E-411E-6E70-F211-A5D4E13AED65}"/>
              </a:ext>
            </a:extLst>
          </p:cNvPr>
          <p:cNvSpPr txBox="1"/>
          <p:nvPr/>
        </p:nvSpPr>
        <p:spPr>
          <a:xfrm>
            <a:off x="153671" y="1578595"/>
            <a:ext cx="4587240" cy="5016758"/>
          </a:xfrm>
          <a:prstGeom prst="rect">
            <a:avLst/>
          </a:prstGeom>
          <a:noFill/>
        </p:spPr>
        <p:txBody>
          <a:bodyPr wrap="square">
            <a:spAutoFit/>
          </a:bodyPr>
          <a:lstStyle/>
          <a:p>
            <a:endParaRPr lang="en-GB" sz="1600" dirty="0"/>
          </a:p>
          <a:p>
            <a:pPr marL="285750" indent="-285750">
              <a:buFontTx/>
              <a:buChar char="-"/>
            </a:pPr>
            <a:r>
              <a:rPr lang="en-GB" sz="1600" dirty="0" err="1"/>
              <a:t>Cwricwlwm</a:t>
            </a:r>
            <a:r>
              <a:rPr lang="en-GB" sz="1600" dirty="0"/>
              <a:t> </a:t>
            </a:r>
            <a:r>
              <a:rPr lang="en-GB" sz="1600" dirty="0" err="1"/>
              <a:t>sy’n</a:t>
            </a:r>
            <a:r>
              <a:rPr lang="en-GB" sz="1600" dirty="0"/>
              <a:t> </a:t>
            </a:r>
            <a:r>
              <a:rPr lang="en-GB" sz="1600" dirty="0" err="1"/>
              <a:t>galluogi</a:t>
            </a:r>
            <a:r>
              <a:rPr lang="en-GB" sz="1600" dirty="0"/>
              <a:t> </a:t>
            </a:r>
            <a:r>
              <a:rPr lang="en-GB" sz="1600" dirty="0" err="1"/>
              <a:t>datblygiad</a:t>
            </a:r>
            <a:r>
              <a:rPr lang="en-GB" sz="1600" dirty="0"/>
              <a:t> </a:t>
            </a:r>
            <a:r>
              <a:rPr lang="en-GB" sz="1600" dirty="0" err="1"/>
              <a:t>ar</a:t>
            </a:r>
            <a:r>
              <a:rPr lang="en-GB" sz="1600" dirty="0"/>
              <a:t> </a:t>
            </a:r>
            <a:r>
              <a:rPr lang="en-GB" sz="1600" dirty="0" err="1"/>
              <a:t>hyd</a:t>
            </a:r>
            <a:r>
              <a:rPr lang="en-GB" sz="1600" dirty="0"/>
              <a:t> </a:t>
            </a:r>
            <a:r>
              <a:rPr lang="en-GB" sz="1600" dirty="0" err="1"/>
              <a:t>pum</a:t>
            </a:r>
            <a:r>
              <a:rPr lang="en-GB" sz="1600" dirty="0"/>
              <a:t> </a:t>
            </a:r>
            <a:r>
              <a:rPr lang="en-GB" sz="1600" dirty="0" err="1"/>
              <a:t>llwybr</a:t>
            </a:r>
            <a:r>
              <a:rPr lang="en-GB" sz="1600" dirty="0"/>
              <a:t> </a:t>
            </a:r>
            <a:r>
              <a:rPr lang="en-GB" sz="1600" dirty="0" err="1"/>
              <a:t>datblygu</a:t>
            </a:r>
            <a:r>
              <a:rPr lang="en-GB" sz="1600" dirty="0"/>
              <a:t> – </a:t>
            </a:r>
            <a:r>
              <a:rPr lang="en-GB" sz="1600" dirty="0" err="1"/>
              <a:t>perthyn</a:t>
            </a:r>
            <a:r>
              <a:rPr lang="en-GB" sz="1600" dirty="0"/>
              <a:t>, </a:t>
            </a:r>
            <a:r>
              <a:rPr lang="en-GB" sz="1600" b="1" dirty="0" err="1"/>
              <a:t>cyfathrebu</a:t>
            </a:r>
            <a:r>
              <a:rPr lang="en-GB" sz="1600" b="1" dirty="0"/>
              <a:t>, </a:t>
            </a:r>
            <a:r>
              <a:rPr lang="en-GB" sz="1600" b="1" dirty="0" err="1"/>
              <a:t>archwilio</a:t>
            </a:r>
            <a:r>
              <a:rPr lang="en-GB" sz="1600" b="1" dirty="0"/>
              <a:t>, </a:t>
            </a:r>
            <a:r>
              <a:rPr lang="en-GB" sz="1600" b="1" dirty="0" err="1"/>
              <a:t>datblygiad</a:t>
            </a:r>
            <a:r>
              <a:rPr lang="en-GB" sz="1600" b="1" dirty="0"/>
              <a:t> </a:t>
            </a:r>
            <a:r>
              <a:rPr lang="en-GB" sz="1600" b="1" dirty="0" err="1"/>
              <a:t>corfforol</a:t>
            </a:r>
            <a:r>
              <a:rPr lang="en-GB" sz="1600" b="1" dirty="0"/>
              <a:t> a </a:t>
            </a:r>
            <a:r>
              <a:rPr lang="en-GB" sz="1600" b="1" dirty="0" err="1"/>
              <a:t>lles</a:t>
            </a:r>
            <a:endParaRPr lang="en-GB" sz="1600" dirty="0"/>
          </a:p>
          <a:p>
            <a:pPr marL="285750" indent="-285750">
              <a:buFontTx/>
              <a:buChar char="-"/>
            </a:pPr>
            <a:r>
              <a:rPr lang="en-GB" sz="1600" dirty="0"/>
              <a:t>Yn </a:t>
            </a:r>
            <a:r>
              <a:rPr lang="en-GB" sz="1600" dirty="0" err="1"/>
              <a:t>dathlu</a:t>
            </a:r>
            <a:r>
              <a:rPr lang="en-GB" sz="1600" dirty="0"/>
              <a:t> </a:t>
            </a:r>
            <a:r>
              <a:rPr lang="en-GB" sz="1600" dirty="0" err="1"/>
              <a:t>natur</a:t>
            </a:r>
            <a:r>
              <a:rPr lang="en-GB" sz="1600" dirty="0"/>
              <a:t> </a:t>
            </a:r>
            <a:r>
              <a:rPr lang="en-GB" sz="1600" dirty="0" err="1"/>
              <a:t>unigryw</a:t>
            </a:r>
            <a:r>
              <a:rPr lang="en-GB" sz="1600" dirty="0"/>
              <a:t> </a:t>
            </a:r>
            <a:r>
              <a:rPr lang="en-GB" sz="1600" dirty="0" err="1"/>
              <a:t>pob</a:t>
            </a:r>
            <a:r>
              <a:rPr lang="en-GB" sz="1600" dirty="0"/>
              <a:t> </a:t>
            </a:r>
            <a:r>
              <a:rPr lang="en-GB" sz="1600" dirty="0" err="1"/>
              <a:t>plentyn</a:t>
            </a:r>
            <a:endParaRPr lang="en-GB" sz="1600" dirty="0"/>
          </a:p>
          <a:p>
            <a:endParaRPr lang="en-GB" sz="1600" dirty="0"/>
          </a:p>
          <a:p>
            <a:pPr marL="285750" indent="-285750">
              <a:buFontTx/>
              <a:buChar char="-"/>
            </a:pPr>
            <a:r>
              <a:rPr lang="en-GB" sz="1600" dirty="0" err="1"/>
              <a:t>Mae’n</a:t>
            </a:r>
            <a:r>
              <a:rPr lang="en-GB" sz="1600" dirty="0"/>
              <a:t> </a:t>
            </a:r>
            <a:r>
              <a:rPr lang="en-GB" sz="1600" dirty="0" err="1"/>
              <a:t>cefnogi</a:t>
            </a:r>
            <a:r>
              <a:rPr lang="en-GB" sz="1600" dirty="0"/>
              <a:t> </a:t>
            </a:r>
            <a:r>
              <a:rPr lang="en-GB" sz="1600" dirty="0" err="1"/>
              <a:t>datblygiad</a:t>
            </a:r>
            <a:r>
              <a:rPr lang="en-GB" sz="1600" dirty="0"/>
              <a:t> </a:t>
            </a:r>
            <a:r>
              <a:rPr lang="en-GB" sz="1600" dirty="0" err="1"/>
              <a:t>holistaidd</a:t>
            </a:r>
            <a:r>
              <a:rPr lang="en-GB" sz="1600" dirty="0"/>
              <a:t> </a:t>
            </a:r>
            <a:r>
              <a:rPr lang="en-GB" sz="1600" dirty="0" err="1"/>
              <a:t>drwy</a:t>
            </a:r>
            <a:r>
              <a:rPr lang="en-GB" sz="1600" dirty="0"/>
              <a:t> </a:t>
            </a:r>
            <a:r>
              <a:rPr lang="en-GB" sz="1600" dirty="0" err="1"/>
              <a:t>sicrhau</a:t>
            </a:r>
            <a:r>
              <a:rPr lang="en-GB" sz="1600" dirty="0"/>
              <a:t> bod </a:t>
            </a:r>
            <a:r>
              <a:rPr lang="en-GB" sz="1600" dirty="0" err="1"/>
              <a:t>anghenion</a:t>
            </a:r>
            <a:r>
              <a:rPr lang="en-GB" sz="1600" dirty="0"/>
              <a:t> </a:t>
            </a:r>
            <a:r>
              <a:rPr lang="en-GB" sz="1600" dirty="0" err="1"/>
              <a:t>datblygiadol</a:t>
            </a:r>
            <a:r>
              <a:rPr lang="en-GB" sz="1600" dirty="0"/>
              <a:t> </a:t>
            </a:r>
            <a:r>
              <a:rPr lang="en-GB" sz="1600" dirty="0" err="1"/>
              <a:t>ein</a:t>
            </a:r>
            <a:r>
              <a:rPr lang="en-GB" sz="1600" dirty="0"/>
              <a:t> plant </a:t>
            </a:r>
            <a:r>
              <a:rPr lang="en-GB" sz="1600" dirty="0" err="1"/>
              <a:t>yn</a:t>
            </a:r>
            <a:r>
              <a:rPr lang="en-GB" sz="1600" dirty="0"/>
              <a:t> </a:t>
            </a:r>
            <a:r>
              <a:rPr lang="en-GB" sz="1600" dirty="0" err="1"/>
              <a:t>rhan</a:t>
            </a:r>
            <a:r>
              <a:rPr lang="en-GB" sz="1600" dirty="0"/>
              <a:t> </a:t>
            </a:r>
            <a:r>
              <a:rPr lang="en-GB" sz="1600" dirty="0" err="1"/>
              <a:t>flaenllaw</a:t>
            </a:r>
            <a:r>
              <a:rPr lang="en-GB" sz="1600" dirty="0"/>
              <a:t> </a:t>
            </a:r>
            <a:r>
              <a:rPr lang="en-GB" sz="1600" dirty="0" err="1"/>
              <a:t>o’n</a:t>
            </a:r>
            <a:r>
              <a:rPr lang="en-GB" sz="1600" dirty="0"/>
              <a:t> </a:t>
            </a:r>
            <a:r>
              <a:rPr lang="en-GB" sz="1600" dirty="0" err="1"/>
              <a:t>hymarfer</a:t>
            </a:r>
            <a:r>
              <a:rPr lang="en-GB" sz="1600" dirty="0"/>
              <a:t> </a:t>
            </a:r>
            <a:r>
              <a:rPr lang="en-GB" sz="1600" dirty="0" err="1"/>
              <a:t>addysgegol</a:t>
            </a:r>
            <a:r>
              <a:rPr lang="en-GB" sz="1600" dirty="0"/>
              <a:t>.</a:t>
            </a:r>
          </a:p>
          <a:p>
            <a:pPr marL="285750" indent="-285750">
              <a:buFontTx/>
              <a:buChar char="-"/>
            </a:pPr>
            <a:endParaRPr lang="en-GB" sz="1600" dirty="0"/>
          </a:p>
          <a:p>
            <a:pPr marL="285750" indent="-285750">
              <a:buFontTx/>
              <a:buChar char="-"/>
            </a:pPr>
            <a:r>
              <a:rPr lang="en-GB" sz="1400" i="1" dirty="0"/>
              <a:t>Celebrates the uniqueness of each child</a:t>
            </a:r>
          </a:p>
          <a:p>
            <a:pPr marL="285750" indent="-285750">
              <a:buFontTx/>
              <a:buChar char="-"/>
            </a:pPr>
            <a:endParaRPr lang="en-GB" sz="1600" i="1" dirty="0"/>
          </a:p>
          <a:p>
            <a:pPr marL="285750" indent="-285750">
              <a:buFontTx/>
              <a:buChar char="-"/>
            </a:pPr>
            <a:r>
              <a:rPr lang="en-GB" sz="1400" i="1" dirty="0"/>
              <a:t>A curriculum that enables development along five development pathways – belonging, communication, exploration, physical development and well-being.</a:t>
            </a:r>
          </a:p>
          <a:p>
            <a:pPr marL="285750" indent="-285750">
              <a:buFontTx/>
              <a:buChar char="-"/>
            </a:pPr>
            <a:endParaRPr lang="en-GB" sz="1400" i="1" dirty="0"/>
          </a:p>
          <a:p>
            <a:pPr marL="285750" indent="-285750">
              <a:buFontTx/>
              <a:buChar char="-"/>
            </a:pPr>
            <a:r>
              <a:rPr lang="en-GB" sz="1400" i="1" dirty="0"/>
              <a:t>It supports holistic development by ensuring that the developmental needs of our children are a prominent part of our pedagogical practice.</a:t>
            </a:r>
          </a:p>
          <a:p>
            <a:pPr marL="285750" indent="-285750">
              <a:buFontTx/>
              <a:buChar char="-"/>
            </a:pPr>
            <a:endParaRPr lang="en-GB" dirty="0"/>
          </a:p>
        </p:txBody>
      </p:sp>
      <p:pic>
        <p:nvPicPr>
          <p:cNvPr id="7" name="Picture 6">
            <a:extLst>
              <a:ext uri="{FF2B5EF4-FFF2-40B4-BE49-F238E27FC236}">
                <a16:creationId xmlns:a16="http://schemas.microsoft.com/office/drawing/2014/main" id="{01D1FA61-0B3C-B037-7372-F7B62314101E}"/>
              </a:ext>
            </a:extLst>
          </p:cNvPr>
          <p:cNvPicPr>
            <a:picLocks noChangeAspect="1"/>
          </p:cNvPicPr>
          <p:nvPr/>
        </p:nvPicPr>
        <p:blipFill>
          <a:blip r:embed="rId7"/>
          <a:stretch>
            <a:fillRect/>
          </a:stretch>
        </p:blipFill>
        <p:spPr>
          <a:xfrm>
            <a:off x="4970781" y="1673108"/>
            <a:ext cx="1551836" cy="1366542"/>
          </a:xfrm>
          <a:prstGeom prst="rect">
            <a:avLst/>
          </a:prstGeom>
        </p:spPr>
      </p:pic>
      <p:pic>
        <p:nvPicPr>
          <p:cNvPr id="9" name="Picture 8">
            <a:extLst>
              <a:ext uri="{FF2B5EF4-FFF2-40B4-BE49-F238E27FC236}">
                <a16:creationId xmlns:a16="http://schemas.microsoft.com/office/drawing/2014/main" id="{6C3BFE63-13A9-255B-367D-A41668032E07}"/>
              </a:ext>
            </a:extLst>
          </p:cNvPr>
          <p:cNvPicPr>
            <a:picLocks noChangeAspect="1"/>
          </p:cNvPicPr>
          <p:nvPr/>
        </p:nvPicPr>
        <p:blipFill>
          <a:blip r:embed="rId8"/>
          <a:stretch>
            <a:fillRect/>
          </a:stretch>
        </p:blipFill>
        <p:spPr>
          <a:xfrm>
            <a:off x="6677493" y="3016155"/>
            <a:ext cx="1195555" cy="1357502"/>
          </a:xfrm>
          <a:prstGeom prst="rect">
            <a:avLst/>
          </a:prstGeom>
        </p:spPr>
      </p:pic>
      <p:pic>
        <p:nvPicPr>
          <p:cNvPr id="11" name="Picture 10">
            <a:extLst>
              <a:ext uri="{FF2B5EF4-FFF2-40B4-BE49-F238E27FC236}">
                <a16:creationId xmlns:a16="http://schemas.microsoft.com/office/drawing/2014/main" id="{2D57FE87-DC73-6F3B-F187-D134897DAE5A}"/>
              </a:ext>
            </a:extLst>
          </p:cNvPr>
          <p:cNvPicPr>
            <a:picLocks noChangeAspect="1"/>
          </p:cNvPicPr>
          <p:nvPr/>
        </p:nvPicPr>
        <p:blipFill>
          <a:blip r:embed="rId9"/>
          <a:stretch>
            <a:fillRect/>
          </a:stretch>
        </p:blipFill>
        <p:spPr>
          <a:xfrm>
            <a:off x="4744243" y="3257815"/>
            <a:ext cx="1551837" cy="1710426"/>
          </a:xfrm>
          <a:prstGeom prst="rect">
            <a:avLst/>
          </a:prstGeom>
        </p:spPr>
      </p:pic>
      <p:pic>
        <p:nvPicPr>
          <p:cNvPr id="13" name="Picture 12">
            <a:extLst>
              <a:ext uri="{FF2B5EF4-FFF2-40B4-BE49-F238E27FC236}">
                <a16:creationId xmlns:a16="http://schemas.microsoft.com/office/drawing/2014/main" id="{F1AD37A2-7E26-9821-4CE0-CA91418E4125}"/>
              </a:ext>
            </a:extLst>
          </p:cNvPr>
          <p:cNvPicPr>
            <a:picLocks noChangeAspect="1"/>
          </p:cNvPicPr>
          <p:nvPr/>
        </p:nvPicPr>
        <p:blipFill>
          <a:blip r:embed="rId10"/>
          <a:stretch>
            <a:fillRect/>
          </a:stretch>
        </p:blipFill>
        <p:spPr>
          <a:xfrm>
            <a:off x="6804172" y="4650391"/>
            <a:ext cx="1528616" cy="1357502"/>
          </a:xfrm>
          <a:prstGeom prst="rect">
            <a:avLst/>
          </a:prstGeom>
        </p:spPr>
      </p:pic>
      <p:pic>
        <p:nvPicPr>
          <p:cNvPr id="15" name="Picture 14">
            <a:extLst>
              <a:ext uri="{FF2B5EF4-FFF2-40B4-BE49-F238E27FC236}">
                <a16:creationId xmlns:a16="http://schemas.microsoft.com/office/drawing/2014/main" id="{AAAF48DB-7FA1-DE75-4481-26E4DD808D4D}"/>
              </a:ext>
            </a:extLst>
          </p:cNvPr>
          <p:cNvPicPr>
            <a:picLocks noChangeAspect="1"/>
          </p:cNvPicPr>
          <p:nvPr/>
        </p:nvPicPr>
        <p:blipFill>
          <a:blip r:embed="rId11"/>
          <a:stretch>
            <a:fillRect/>
          </a:stretch>
        </p:blipFill>
        <p:spPr>
          <a:xfrm>
            <a:off x="5024767" y="5080432"/>
            <a:ext cx="1039642" cy="1596593"/>
          </a:xfrm>
          <a:prstGeom prst="rect">
            <a:avLst/>
          </a:prstGeom>
        </p:spPr>
      </p:pic>
    </p:spTree>
    <p:extLst>
      <p:ext uri="{BB962C8B-B14F-4D97-AF65-F5344CB8AC3E}">
        <p14:creationId xmlns:p14="http://schemas.microsoft.com/office/powerpoint/2010/main" val="33769427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2">
            <a:extLst>
              <a:ext uri="{FF2B5EF4-FFF2-40B4-BE49-F238E27FC236}">
                <a16:creationId xmlns:a16="http://schemas.microsoft.com/office/drawing/2014/main" id="{E27ABD53-EC49-ECA1-C863-28589B6EA180}"/>
              </a:ext>
            </a:extLst>
          </p:cNvPr>
          <p:cNvSpPr>
            <a:spLocks noGrp="1"/>
          </p:cNvSpPr>
          <p:nvPr>
            <p:ph type="title"/>
          </p:nvPr>
        </p:nvSpPr>
        <p:spPr>
          <a:xfrm>
            <a:off x="2492375" y="180975"/>
            <a:ext cx="6454775" cy="604838"/>
          </a:xfrm>
        </p:spPr>
        <p:txBody>
          <a:bodyPr rtlCol="0">
            <a:normAutofit fontScale="90000"/>
          </a:bodyPr>
          <a:lstStyle/>
          <a:p>
            <a:pPr eaLnBrk="1" fontAlgn="auto" hangingPunct="1">
              <a:spcAft>
                <a:spcPts val="0"/>
              </a:spcAft>
              <a:defRPr/>
            </a:pPr>
            <a:r>
              <a:rPr lang="en-US" altLang="en-US" sz="4000" dirty="0" err="1">
                <a:solidFill>
                  <a:srgbClr val="0000FF"/>
                </a:solidFill>
              </a:rPr>
              <a:t>Archwilio’r</a:t>
            </a:r>
            <a:r>
              <a:rPr lang="en-US" altLang="en-US" sz="4000" dirty="0">
                <a:solidFill>
                  <a:srgbClr val="0000FF"/>
                </a:solidFill>
              </a:rPr>
              <a:t> </a:t>
            </a:r>
            <a:r>
              <a:rPr lang="en-US" altLang="en-US" sz="4000" dirty="0" err="1">
                <a:solidFill>
                  <a:srgbClr val="0000FF"/>
                </a:solidFill>
              </a:rPr>
              <a:t>ardal</a:t>
            </a:r>
            <a:r>
              <a:rPr lang="en-US" altLang="en-US" sz="4000" dirty="0">
                <a:solidFill>
                  <a:srgbClr val="0000FF"/>
                </a:solidFill>
              </a:rPr>
              <a:t> </a:t>
            </a:r>
            <a:r>
              <a:rPr lang="en-US" altLang="en-US" sz="4000" dirty="0" err="1">
                <a:solidFill>
                  <a:srgbClr val="0000FF"/>
                </a:solidFill>
              </a:rPr>
              <a:t>allanol</a:t>
            </a:r>
            <a:endParaRPr lang="en-US" altLang="en-US" sz="4000" dirty="0">
              <a:solidFill>
                <a:srgbClr val="0000FF"/>
              </a:solidFill>
            </a:endParaRPr>
          </a:p>
        </p:txBody>
      </p:sp>
      <p:sp>
        <p:nvSpPr>
          <p:cNvPr id="8195" name="Title 2">
            <a:extLst>
              <a:ext uri="{FF2B5EF4-FFF2-40B4-BE49-F238E27FC236}">
                <a16:creationId xmlns:a16="http://schemas.microsoft.com/office/drawing/2014/main" id="{89539CEA-E99B-071B-51A8-FA9A89DC16BF}"/>
              </a:ext>
            </a:extLst>
          </p:cNvPr>
          <p:cNvSpPr txBox="1">
            <a:spLocks/>
          </p:cNvSpPr>
          <p:nvPr/>
        </p:nvSpPr>
        <p:spPr bwMode="auto">
          <a:xfrm>
            <a:off x="1553368" y="850107"/>
            <a:ext cx="6037263" cy="604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US" altLang="en-US" sz="3600" i="1" dirty="0">
                <a:solidFill>
                  <a:srgbClr val="00B050"/>
                </a:solidFill>
                <a:latin typeface="Candara" panose="020E0502030303020204" pitchFamily="34" charset="0"/>
                <a:ea typeface="MS PGothic" panose="020B0600070205080204" pitchFamily="34" charset="-128"/>
              </a:rPr>
              <a:t>Outdoor exploration</a:t>
            </a:r>
          </a:p>
        </p:txBody>
      </p:sp>
      <p:sp>
        <p:nvSpPr>
          <p:cNvPr id="8200" name="Subtitle 2">
            <a:extLst>
              <a:ext uri="{FF2B5EF4-FFF2-40B4-BE49-F238E27FC236}">
                <a16:creationId xmlns:a16="http://schemas.microsoft.com/office/drawing/2014/main" id="{5AE1D629-85C6-AD44-4618-DA375D782751}"/>
              </a:ext>
            </a:extLst>
          </p:cNvPr>
          <p:cNvSpPr txBox="1">
            <a:spLocks/>
          </p:cNvSpPr>
          <p:nvPr/>
        </p:nvSpPr>
        <p:spPr bwMode="auto">
          <a:xfrm>
            <a:off x="1163638" y="693738"/>
            <a:ext cx="1681162" cy="34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20000"/>
              </a:spcBef>
              <a:buSzPct val="100000"/>
              <a:buFont typeface="Symbol" panose="05050102010706020507" pitchFamily="18" charset="2"/>
              <a:buNone/>
            </a:pPr>
            <a:r>
              <a:rPr lang="en-US" altLang="en-US" sz="1000" i="1" dirty="0">
                <a:solidFill>
                  <a:srgbClr val="FFFFFF"/>
                </a:solidFill>
                <a:latin typeface="Candara" panose="020E0502030303020204" pitchFamily="34" charset="0"/>
                <a:ea typeface="MS PGothic" panose="020B0600070205080204" pitchFamily="34" charset="-128"/>
              </a:rPr>
              <a:t>Welcome to the Reception</a:t>
            </a:r>
          </a:p>
        </p:txBody>
      </p:sp>
      <p:pic>
        <p:nvPicPr>
          <p:cNvPr id="8201" name="Picture 2" descr="A sun and bridge over a river&#10;&#10;Description automatically generated">
            <a:extLst>
              <a:ext uri="{FF2B5EF4-FFF2-40B4-BE49-F238E27FC236}">
                <a16:creationId xmlns:a16="http://schemas.microsoft.com/office/drawing/2014/main" id="{1F786014-BE1D-C4EA-AD5F-1E4DF70C0EA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6850" y="268288"/>
            <a:ext cx="1508125"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4" name="Picture 4" descr="A picture containing text, clipart&#10;&#10;Description automatically generated">
            <a:extLst>
              <a:ext uri="{FF2B5EF4-FFF2-40B4-BE49-F238E27FC236}">
                <a16:creationId xmlns:a16="http://schemas.microsoft.com/office/drawing/2014/main" id="{947AB80E-2B8B-FAC1-6623-922BAE77594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80363" y="206375"/>
            <a:ext cx="825500" cy="1123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5" name="Picture 3">
            <a:extLst>
              <a:ext uri="{FF2B5EF4-FFF2-40B4-BE49-F238E27FC236}">
                <a16:creationId xmlns:a16="http://schemas.microsoft.com/office/drawing/2014/main" id="{CABB0503-B07D-0CBC-F35C-31F85F33F70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70813" y="2141538"/>
            <a:ext cx="793750" cy="1098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6" name="Picture 2" descr="A picture containing text, vector graphics&#10;&#10;Description automatically generated">
            <a:extLst>
              <a:ext uri="{FF2B5EF4-FFF2-40B4-BE49-F238E27FC236}">
                <a16:creationId xmlns:a16="http://schemas.microsoft.com/office/drawing/2014/main" id="{7389AA75-2BD6-0E65-72B5-93719DBBA5F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32788" y="4187825"/>
            <a:ext cx="793750" cy="107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7" name="Picture 4" descr="A picture containing vector graphics&#10;&#10;Description automatically generated">
            <a:extLst>
              <a:ext uri="{FF2B5EF4-FFF2-40B4-BE49-F238E27FC236}">
                <a16:creationId xmlns:a16="http://schemas.microsoft.com/office/drawing/2014/main" id="{BEB93956-400D-3BE7-3028-BD13B474CA4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348538" y="5480050"/>
            <a:ext cx="819150" cy="113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2">
            <a:extLst>
              <a:ext uri="{FF2B5EF4-FFF2-40B4-BE49-F238E27FC236}">
                <a16:creationId xmlns:a16="http://schemas.microsoft.com/office/drawing/2014/main" id="{F1AD37A2-7E26-9821-4CE0-CA91418E4125}"/>
              </a:ext>
            </a:extLst>
          </p:cNvPr>
          <p:cNvPicPr>
            <a:picLocks noChangeAspect="1"/>
          </p:cNvPicPr>
          <p:nvPr/>
        </p:nvPicPr>
        <p:blipFill>
          <a:blip r:embed="rId7"/>
          <a:stretch>
            <a:fillRect/>
          </a:stretch>
        </p:blipFill>
        <p:spPr>
          <a:xfrm>
            <a:off x="445875" y="1787209"/>
            <a:ext cx="2529460" cy="2246311"/>
          </a:xfrm>
          <a:prstGeom prst="rect">
            <a:avLst/>
          </a:prstGeom>
        </p:spPr>
      </p:pic>
      <p:sp>
        <p:nvSpPr>
          <p:cNvPr id="2" name="TextBox 1">
            <a:extLst>
              <a:ext uri="{FF2B5EF4-FFF2-40B4-BE49-F238E27FC236}">
                <a16:creationId xmlns:a16="http://schemas.microsoft.com/office/drawing/2014/main" id="{F8F5EA02-3C38-336D-54C6-00D2147D89F7}"/>
              </a:ext>
            </a:extLst>
          </p:cNvPr>
          <p:cNvSpPr txBox="1"/>
          <p:nvPr/>
        </p:nvSpPr>
        <p:spPr>
          <a:xfrm>
            <a:off x="2975335" y="2541150"/>
            <a:ext cx="4587240" cy="3416320"/>
          </a:xfrm>
          <a:prstGeom prst="rect">
            <a:avLst/>
          </a:prstGeom>
          <a:noFill/>
        </p:spPr>
        <p:txBody>
          <a:bodyPr wrap="square">
            <a:spAutoFit/>
          </a:bodyPr>
          <a:lstStyle/>
          <a:p>
            <a:pPr marL="285750" indent="-285750">
              <a:buFontTx/>
              <a:buChar char="-"/>
            </a:pPr>
            <a:r>
              <a:rPr lang="en-GB" dirty="0"/>
              <a:t>Mae </a:t>
            </a:r>
            <a:r>
              <a:rPr lang="en-GB" dirty="0" err="1"/>
              <a:t>gan</a:t>
            </a:r>
            <a:r>
              <a:rPr lang="en-GB" dirty="0"/>
              <a:t> y plant set o </a:t>
            </a:r>
            <a:r>
              <a:rPr lang="en-GB" dirty="0" err="1"/>
              <a:t>ddillad</a:t>
            </a:r>
            <a:r>
              <a:rPr lang="en-GB" dirty="0"/>
              <a:t> </a:t>
            </a:r>
            <a:r>
              <a:rPr lang="en-GB" dirty="0" err="1"/>
              <a:t>cadw’n</a:t>
            </a:r>
            <a:r>
              <a:rPr lang="en-GB" dirty="0"/>
              <a:t> </a:t>
            </a:r>
            <a:r>
              <a:rPr lang="en-GB" dirty="0" err="1"/>
              <a:t>sych</a:t>
            </a:r>
            <a:r>
              <a:rPr lang="en-GB" dirty="0"/>
              <a:t> </a:t>
            </a:r>
            <a:r>
              <a:rPr lang="en-GB" dirty="0" err="1"/>
              <a:t>yn</a:t>
            </a:r>
            <a:r>
              <a:rPr lang="en-GB" dirty="0"/>
              <a:t> yr Ysgol. </a:t>
            </a:r>
            <a:r>
              <a:rPr lang="en-GB" dirty="0" err="1"/>
              <a:t>Gofynnwn</a:t>
            </a:r>
            <a:r>
              <a:rPr lang="en-GB" dirty="0"/>
              <a:t> </a:t>
            </a:r>
            <a:r>
              <a:rPr lang="en-GB" dirty="0" err="1"/>
              <a:t>yn</a:t>
            </a:r>
            <a:r>
              <a:rPr lang="en-GB" dirty="0"/>
              <a:t> </a:t>
            </a:r>
            <a:r>
              <a:rPr lang="en-GB" dirty="0" err="1"/>
              <a:t>garedig</a:t>
            </a:r>
            <a:r>
              <a:rPr lang="en-GB" dirty="0"/>
              <a:t> </a:t>
            </a:r>
            <a:r>
              <a:rPr lang="en-GB" dirty="0" err="1"/>
              <a:t>i</a:t>
            </a:r>
            <a:r>
              <a:rPr lang="en-GB" dirty="0"/>
              <a:t> chi </a:t>
            </a:r>
            <a:r>
              <a:rPr lang="en-GB" dirty="0" err="1"/>
              <a:t>i</a:t>
            </a:r>
            <a:r>
              <a:rPr lang="en-GB" dirty="0"/>
              <a:t> </a:t>
            </a:r>
            <a:r>
              <a:rPr lang="en-GB" dirty="0" err="1"/>
              <a:t>ddarparu</a:t>
            </a:r>
            <a:r>
              <a:rPr lang="en-GB" dirty="0"/>
              <a:t> </a:t>
            </a:r>
            <a:r>
              <a:rPr lang="en-GB" dirty="0" err="1"/>
              <a:t>pâr</a:t>
            </a:r>
            <a:r>
              <a:rPr lang="en-GB" dirty="0"/>
              <a:t> o </a:t>
            </a:r>
            <a:r>
              <a:rPr lang="en-GB" dirty="0" err="1"/>
              <a:t>welis</a:t>
            </a:r>
            <a:r>
              <a:rPr lang="en-GB" dirty="0"/>
              <a:t> </a:t>
            </a:r>
            <a:r>
              <a:rPr lang="en-GB" dirty="0" err="1"/>
              <a:t>i</a:t>
            </a:r>
            <a:r>
              <a:rPr lang="en-GB" dirty="0"/>
              <a:t> </a:t>
            </a:r>
            <a:r>
              <a:rPr lang="en-GB" dirty="0" err="1"/>
              <a:t>gadw</a:t>
            </a:r>
            <a:r>
              <a:rPr lang="en-GB" dirty="0"/>
              <a:t> </a:t>
            </a:r>
            <a:r>
              <a:rPr lang="en-GB" dirty="0" err="1"/>
              <a:t>yn</a:t>
            </a:r>
            <a:r>
              <a:rPr lang="en-GB" dirty="0"/>
              <a:t> yr Ysgol </a:t>
            </a:r>
            <a:r>
              <a:rPr lang="en-GB" dirty="0" err="1"/>
              <a:t>ar</a:t>
            </a:r>
            <a:r>
              <a:rPr lang="en-GB" dirty="0"/>
              <a:t> </a:t>
            </a:r>
            <a:r>
              <a:rPr lang="en-GB" dirty="0" err="1"/>
              <a:t>gyfer</a:t>
            </a:r>
            <a:r>
              <a:rPr lang="en-GB" dirty="0"/>
              <a:t> </a:t>
            </a:r>
            <a:r>
              <a:rPr lang="en-GB" dirty="0" err="1"/>
              <a:t>sesiynau</a:t>
            </a:r>
            <a:r>
              <a:rPr lang="en-GB" dirty="0"/>
              <a:t> </a:t>
            </a:r>
            <a:r>
              <a:rPr lang="en-GB" dirty="0" err="1"/>
              <a:t>allanol</a:t>
            </a:r>
            <a:r>
              <a:rPr lang="en-GB" dirty="0"/>
              <a:t>.</a:t>
            </a:r>
          </a:p>
          <a:p>
            <a:pPr marL="285750" indent="-285750">
              <a:buFontTx/>
              <a:buChar char="-"/>
            </a:pPr>
            <a:endParaRPr lang="en-GB" dirty="0"/>
          </a:p>
          <a:p>
            <a:pPr marL="285750" indent="-285750">
              <a:buFontTx/>
              <a:buChar char="-"/>
            </a:pPr>
            <a:r>
              <a:rPr lang="en-GB" dirty="0"/>
              <a:t>The children are provided with a set of waterproof clothing in School. We kindly ask if you could provide your child with a pair of wellies for outdoor learning. </a:t>
            </a:r>
          </a:p>
          <a:p>
            <a:pPr marL="285750" indent="-285750">
              <a:buFontTx/>
              <a:buChar char="-"/>
            </a:pPr>
            <a:endParaRPr lang="en-GB" dirty="0"/>
          </a:p>
          <a:p>
            <a:pPr marL="285750" indent="-285750">
              <a:buFontTx/>
              <a:buChar char="-"/>
            </a:pPr>
            <a:r>
              <a:rPr lang="en-GB" dirty="0"/>
              <a:t>DIOLCH! </a:t>
            </a:r>
          </a:p>
        </p:txBody>
      </p:sp>
    </p:spTree>
    <p:extLst>
      <p:ext uri="{BB962C8B-B14F-4D97-AF65-F5344CB8AC3E}">
        <p14:creationId xmlns:p14="http://schemas.microsoft.com/office/powerpoint/2010/main" val="23371203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Title 2">
            <a:extLst>
              <a:ext uri="{FF2B5EF4-FFF2-40B4-BE49-F238E27FC236}">
                <a16:creationId xmlns:a16="http://schemas.microsoft.com/office/drawing/2014/main" id="{8EDE7ACE-DE55-625D-23C5-2429A7ED5B50}"/>
              </a:ext>
            </a:extLst>
          </p:cNvPr>
          <p:cNvSpPr txBox="1">
            <a:spLocks/>
          </p:cNvSpPr>
          <p:nvPr/>
        </p:nvSpPr>
        <p:spPr bwMode="auto">
          <a:xfrm>
            <a:off x="2233613" y="338138"/>
            <a:ext cx="6453187" cy="604837"/>
          </a:xfrm>
          <a:prstGeom prst="rect">
            <a:avLst/>
          </a:prstGeom>
          <a:noFill/>
          <a:ln>
            <a:noFill/>
          </a:ln>
        </p:spPr>
        <p:txBody>
          <a:bodyPr anchor="ctr"/>
          <a:lstStyle>
            <a:lvl1pPr eaLnBrk="0" hangingPunct="0">
              <a:spcBef>
                <a:spcPct val="20000"/>
              </a:spcBef>
              <a:buClr>
                <a:schemeClr val="accent1"/>
              </a:buClr>
              <a:buSzPct val="100000"/>
              <a:buFont typeface="Symbol" pitchFamily="18" charset="2"/>
              <a:buChar char=""/>
              <a:defRPr sz="2400">
                <a:solidFill>
                  <a:schemeClr val="tx2"/>
                </a:solidFill>
                <a:latin typeface="Candara" pitchFamily="34" charset="0"/>
                <a:ea typeface="MS PGothic" pitchFamily="34" charset="-128"/>
              </a:defRPr>
            </a:lvl1pPr>
            <a:lvl2pPr marL="742950" indent="-285750" eaLnBrk="0" hangingPunct="0">
              <a:spcBef>
                <a:spcPct val="20000"/>
              </a:spcBef>
              <a:buClr>
                <a:schemeClr val="accent1"/>
              </a:buClr>
              <a:buSzPct val="100000"/>
              <a:buFont typeface="Symbol" pitchFamily="18" charset="2"/>
              <a:buChar char=""/>
              <a:defRPr sz="2200">
                <a:solidFill>
                  <a:schemeClr val="tx2"/>
                </a:solidFill>
                <a:latin typeface="Candara" pitchFamily="34" charset="0"/>
                <a:ea typeface="MS PGothic" pitchFamily="34" charset="-128"/>
              </a:defRPr>
            </a:lvl2pPr>
            <a:lvl3pPr marL="1143000" indent="-228600" eaLnBrk="0" hangingPunct="0">
              <a:spcBef>
                <a:spcPct val="20000"/>
              </a:spcBef>
              <a:buClr>
                <a:schemeClr val="accent1"/>
              </a:buClr>
              <a:buSzPct val="100000"/>
              <a:buFont typeface="Symbol" pitchFamily="18" charset="2"/>
              <a:buChar char=""/>
              <a:defRPr sz="2000">
                <a:solidFill>
                  <a:schemeClr val="tx2"/>
                </a:solidFill>
                <a:latin typeface="Candara" pitchFamily="34" charset="0"/>
                <a:ea typeface="MS PGothic" pitchFamily="34" charset="-128"/>
              </a:defRPr>
            </a:lvl3pPr>
            <a:lvl4pPr marL="1600200" indent="-228600" eaLnBrk="0" hangingPunct="0">
              <a:spcBef>
                <a:spcPct val="20000"/>
              </a:spcBef>
              <a:buClr>
                <a:schemeClr val="accent1"/>
              </a:buClr>
              <a:buSzPct val="100000"/>
              <a:buFont typeface="Symbol" pitchFamily="18" charset="2"/>
              <a:buChar char=""/>
              <a:defRPr>
                <a:solidFill>
                  <a:schemeClr val="tx2"/>
                </a:solidFill>
                <a:latin typeface="Candara" pitchFamily="34" charset="0"/>
                <a:ea typeface="MS PGothic" pitchFamily="34" charset="-128"/>
              </a:defRPr>
            </a:lvl4pPr>
            <a:lvl5pPr marL="2057400" indent="-228600" eaLnBrk="0" hangingPunct="0">
              <a:spcBef>
                <a:spcPct val="20000"/>
              </a:spcBef>
              <a:buClr>
                <a:schemeClr val="accent1"/>
              </a:buClr>
              <a:buSzPct val="100000"/>
              <a:buFont typeface="Symbol" pitchFamily="18" charset="2"/>
              <a:buChar char=""/>
              <a:defRPr sz="1600">
                <a:solidFill>
                  <a:schemeClr val="tx2"/>
                </a:solidFill>
                <a:latin typeface="Candara" pitchFamily="34" charset="0"/>
                <a:ea typeface="MS PGothic" pitchFamily="34" charset="-128"/>
              </a:defRPr>
            </a:lvl5pPr>
            <a:lvl6pPr marL="2514600" indent="-228600" eaLnBrk="0" fontAlgn="base" hangingPunct="0">
              <a:spcBef>
                <a:spcPct val="20000"/>
              </a:spcBef>
              <a:spcAft>
                <a:spcPct val="0"/>
              </a:spcAft>
              <a:buClr>
                <a:schemeClr val="accent1"/>
              </a:buClr>
              <a:buSzPct val="100000"/>
              <a:buFont typeface="Symbol" pitchFamily="18" charset="2"/>
              <a:buChar char=""/>
              <a:defRPr sz="1600">
                <a:solidFill>
                  <a:schemeClr val="tx2"/>
                </a:solidFill>
                <a:latin typeface="Candara" pitchFamily="34" charset="0"/>
                <a:ea typeface="MS PGothic" pitchFamily="34" charset="-128"/>
              </a:defRPr>
            </a:lvl6pPr>
            <a:lvl7pPr marL="2971800" indent="-228600" eaLnBrk="0" fontAlgn="base" hangingPunct="0">
              <a:spcBef>
                <a:spcPct val="20000"/>
              </a:spcBef>
              <a:spcAft>
                <a:spcPct val="0"/>
              </a:spcAft>
              <a:buClr>
                <a:schemeClr val="accent1"/>
              </a:buClr>
              <a:buSzPct val="100000"/>
              <a:buFont typeface="Symbol" pitchFamily="18" charset="2"/>
              <a:buChar char=""/>
              <a:defRPr sz="1600">
                <a:solidFill>
                  <a:schemeClr val="tx2"/>
                </a:solidFill>
                <a:latin typeface="Candara" pitchFamily="34" charset="0"/>
                <a:ea typeface="MS PGothic" pitchFamily="34" charset="-128"/>
              </a:defRPr>
            </a:lvl7pPr>
            <a:lvl8pPr marL="3429000" indent="-228600" eaLnBrk="0" fontAlgn="base" hangingPunct="0">
              <a:spcBef>
                <a:spcPct val="20000"/>
              </a:spcBef>
              <a:spcAft>
                <a:spcPct val="0"/>
              </a:spcAft>
              <a:buClr>
                <a:schemeClr val="accent1"/>
              </a:buClr>
              <a:buSzPct val="100000"/>
              <a:buFont typeface="Symbol" pitchFamily="18" charset="2"/>
              <a:buChar char=""/>
              <a:defRPr sz="1600">
                <a:solidFill>
                  <a:schemeClr val="tx2"/>
                </a:solidFill>
                <a:latin typeface="Candara" pitchFamily="34" charset="0"/>
                <a:ea typeface="MS PGothic" pitchFamily="34" charset="-128"/>
              </a:defRPr>
            </a:lvl8pPr>
            <a:lvl9pPr marL="3886200" indent="-228600" eaLnBrk="0" fontAlgn="base" hangingPunct="0">
              <a:spcBef>
                <a:spcPct val="20000"/>
              </a:spcBef>
              <a:spcAft>
                <a:spcPct val="0"/>
              </a:spcAft>
              <a:buClr>
                <a:schemeClr val="accent1"/>
              </a:buClr>
              <a:buSzPct val="100000"/>
              <a:buFont typeface="Symbol" pitchFamily="18" charset="2"/>
              <a:buChar char=""/>
              <a:defRPr sz="1600">
                <a:solidFill>
                  <a:schemeClr val="tx2"/>
                </a:solidFill>
                <a:latin typeface="Candara" pitchFamily="34" charset="0"/>
                <a:ea typeface="MS PGothic" pitchFamily="34" charset="-128"/>
              </a:defRPr>
            </a:lvl9pPr>
          </a:lstStyle>
          <a:p>
            <a:pPr algn="ctr" eaLnBrk="1" fontAlgn="auto" hangingPunct="1">
              <a:spcBef>
                <a:spcPct val="0"/>
              </a:spcBef>
              <a:spcAft>
                <a:spcPts val="0"/>
              </a:spcAft>
              <a:buClrTx/>
              <a:buSzTx/>
              <a:buFontTx/>
              <a:buNone/>
              <a:defRPr/>
            </a:pPr>
            <a:r>
              <a:rPr lang="en-US" altLang="en-US" sz="4000" dirty="0" err="1">
                <a:solidFill>
                  <a:srgbClr val="0000FF"/>
                </a:solidFill>
                <a:latin typeface="+mj-lt"/>
              </a:rPr>
              <a:t>Ymweliadau</a:t>
            </a:r>
            <a:r>
              <a:rPr lang="en-US" altLang="en-US" sz="4000" dirty="0">
                <a:solidFill>
                  <a:srgbClr val="0000FF"/>
                </a:solidFill>
                <a:latin typeface="+mj-lt"/>
              </a:rPr>
              <a:t> ac </a:t>
            </a:r>
            <a:r>
              <a:rPr lang="en-US" altLang="en-US" sz="4000" dirty="0" err="1">
                <a:solidFill>
                  <a:srgbClr val="0000FF"/>
                </a:solidFill>
                <a:latin typeface="+mj-lt"/>
              </a:rPr>
              <a:t>ymwelwyr</a:t>
            </a:r>
            <a:endParaRPr lang="en-US" altLang="en-US" sz="4000" dirty="0">
              <a:solidFill>
                <a:srgbClr val="0000FF"/>
              </a:solidFill>
              <a:latin typeface="+mj-lt"/>
            </a:endParaRPr>
          </a:p>
        </p:txBody>
      </p:sp>
      <p:sp>
        <p:nvSpPr>
          <p:cNvPr id="10243" name="Title 2">
            <a:extLst>
              <a:ext uri="{FF2B5EF4-FFF2-40B4-BE49-F238E27FC236}">
                <a16:creationId xmlns:a16="http://schemas.microsoft.com/office/drawing/2014/main" id="{DCA74BBC-01B5-2F9C-2477-EA907D4239E4}"/>
              </a:ext>
            </a:extLst>
          </p:cNvPr>
          <p:cNvSpPr txBox="1">
            <a:spLocks/>
          </p:cNvSpPr>
          <p:nvPr/>
        </p:nvSpPr>
        <p:spPr bwMode="auto">
          <a:xfrm>
            <a:off x="2259013" y="920750"/>
            <a:ext cx="5570537" cy="603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US" altLang="en-US" sz="3600" i="1">
                <a:solidFill>
                  <a:srgbClr val="00B050"/>
                </a:solidFill>
                <a:latin typeface="Candara" panose="020E0502030303020204" pitchFamily="34" charset="0"/>
                <a:ea typeface="MS PGothic" panose="020B0600070205080204" pitchFamily="34" charset="-128"/>
              </a:rPr>
              <a:t>Visits and visitors</a:t>
            </a:r>
          </a:p>
        </p:txBody>
      </p:sp>
      <p:pic>
        <p:nvPicPr>
          <p:cNvPr id="10244" name="Picture 2" descr="http://www.clipartbest.com/cliparts/RTd/g57/RTdg57Mbc.gif">
            <a:hlinkClick r:id="rId2"/>
            <a:extLst>
              <a:ext uri="{FF2B5EF4-FFF2-40B4-BE49-F238E27FC236}">
                <a16:creationId xmlns:a16="http://schemas.microsoft.com/office/drawing/2014/main" id="{DC30981D-C90E-D1A0-107B-B2130118C22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14588" y="2170113"/>
            <a:ext cx="4025900" cy="269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7" name="Picture 2" descr="A sun and bridge over a river&#10;&#10;Description automatically generated">
            <a:extLst>
              <a:ext uri="{FF2B5EF4-FFF2-40B4-BE49-F238E27FC236}">
                <a16:creationId xmlns:a16="http://schemas.microsoft.com/office/drawing/2014/main" id="{BD5BB1AD-1D9E-F1F2-085B-6663EDAFD1C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6850" y="268288"/>
            <a:ext cx="1508125"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a:extLst>
              <a:ext uri="{FF2B5EF4-FFF2-40B4-BE49-F238E27FC236}">
                <a16:creationId xmlns:a16="http://schemas.microsoft.com/office/drawing/2014/main" id="{B13F9C01-A701-3454-311D-417591A60512}"/>
              </a:ext>
            </a:extLst>
          </p:cNvPr>
          <p:cNvPicPr>
            <a:picLocks noChangeAspect="1"/>
          </p:cNvPicPr>
          <p:nvPr/>
        </p:nvPicPr>
        <p:blipFill>
          <a:blip r:embed="rId5"/>
          <a:stretch>
            <a:fillRect/>
          </a:stretch>
        </p:blipFill>
        <p:spPr>
          <a:xfrm>
            <a:off x="1704975" y="5265736"/>
            <a:ext cx="1796825" cy="1323976"/>
          </a:xfrm>
          <a:prstGeom prst="rect">
            <a:avLst/>
          </a:prstGeom>
        </p:spPr>
      </p:pic>
      <p:pic>
        <p:nvPicPr>
          <p:cNvPr id="7" name="Picture 6">
            <a:extLst>
              <a:ext uri="{FF2B5EF4-FFF2-40B4-BE49-F238E27FC236}">
                <a16:creationId xmlns:a16="http://schemas.microsoft.com/office/drawing/2014/main" id="{A32A4D78-FAE3-0D3D-652A-C2BDB8547E3E}"/>
              </a:ext>
            </a:extLst>
          </p:cNvPr>
          <p:cNvPicPr>
            <a:picLocks noChangeAspect="1"/>
          </p:cNvPicPr>
          <p:nvPr/>
        </p:nvPicPr>
        <p:blipFill>
          <a:blip r:embed="rId6"/>
          <a:stretch>
            <a:fillRect/>
          </a:stretch>
        </p:blipFill>
        <p:spPr>
          <a:xfrm>
            <a:off x="639762" y="3520008"/>
            <a:ext cx="1524825" cy="1274242"/>
          </a:xfrm>
          <a:prstGeom prst="rect">
            <a:avLst/>
          </a:prstGeom>
        </p:spPr>
      </p:pic>
      <p:pic>
        <p:nvPicPr>
          <p:cNvPr id="9" name="Picture 8">
            <a:extLst>
              <a:ext uri="{FF2B5EF4-FFF2-40B4-BE49-F238E27FC236}">
                <a16:creationId xmlns:a16="http://schemas.microsoft.com/office/drawing/2014/main" id="{CD837868-F8A6-E93C-0F0B-7AA60882E6F4}"/>
              </a:ext>
            </a:extLst>
          </p:cNvPr>
          <p:cNvPicPr>
            <a:picLocks noChangeAspect="1"/>
          </p:cNvPicPr>
          <p:nvPr/>
        </p:nvPicPr>
        <p:blipFill>
          <a:blip r:embed="rId7"/>
          <a:stretch>
            <a:fillRect/>
          </a:stretch>
        </p:blipFill>
        <p:spPr>
          <a:xfrm>
            <a:off x="196850" y="1378750"/>
            <a:ext cx="1820855" cy="1820855"/>
          </a:xfrm>
          <a:prstGeom prst="rect">
            <a:avLst/>
          </a:prstGeom>
        </p:spPr>
      </p:pic>
      <p:pic>
        <p:nvPicPr>
          <p:cNvPr id="15" name="Picture 14">
            <a:extLst>
              <a:ext uri="{FF2B5EF4-FFF2-40B4-BE49-F238E27FC236}">
                <a16:creationId xmlns:a16="http://schemas.microsoft.com/office/drawing/2014/main" id="{2C685837-3587-140C-58A0-AB7A5CC9F9ED}"/>
              </a:ext>
            </a:extLst>
          </p:cNvPr>
          <p:cNvPicPr>
            <a:picLocks noChangeAspect="1"/>
          </p:cNvPicPr>
          <p:nvPr/>
        </p:nvPicPr>
        <p:blipFill>
          <a:blip r:embed="rId8"/>
          <a:stretch>
            <a:fillRect/>
          </a:stretch>
        </p:blipFill>
        <p:spPr>
          <a:xfrm>
            <a:off x="7091019" y="4121476"/>
            <a:ext cx="1477061" cy="1448765"/>
          </a:xfrm>
          <a:prstGeom prst="rect">
            <a:avLst/>
          </a:prstGeom>
        </p:spPr>
      </p:pic>
      <p:pic>
        <p:nvPicPr>
          <p:cNvPr id="1028" name="Picture 4" descr="Dinefwr Castle (Cadw) | VisitWales">
            <a:extLst>
              <a:ext uri="{FF2B5EF4-FFF2-40B4-BE49-F238E27FC236}">
                <a16:creationId xmlns:a16="http://schemas.microsoft.com/office/drawing/2014/main" id="{DA1229EC-7E6D-158C-B7E6-D4F21A175043}"/>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561455" y="1530033"/>
            <a:ext cx="2162175" cy="1619544"/>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Ammanford Library, Art Gallery and ...">
            <a:extLst>
              <a:ext uri="{FF2B5EF4-FFF2-40B4-BE49-F238E27FC236}">
                <a16:creationId xmlns:a16="http://schemas.microsoft.com/office/drawing/2014/main" id="{6C889D65-6850-81DD-E351-4A7EF504D3B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561793" y="4845858"/>
            <a:ext cx="1796825" cy="17968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FFA42E1-FE7A-D7D6-F753-EF197F654A96}"/>
              </a:ext>
            </a:extLst>
          </p:cNvPr>
          <p:cNvSpPr>
            <a:spLocks noGrp="1"/>
          </p:cNvSpPr>
          <p:nvPr>
            <p:ph type="title"/>
          </p:nvPr>
        </p:nvSpPr>
        <p:spPr>
          <a:xfrm>
            <a:off x="1704975" y="265113"/>
            <a:ext cx="6753225" cy="1958975"/>
          </a:xfrm>
        </p:spPr>
        <p:txBody>
          <a:bodyPr rtlCol="0">
            <a:normAutofit fontScale="90000"/>
          </a:bodyPr>
          <a:lstStyle/>
          <a:p>
            <a:pPr eaLnBrk="1" fontAlgn="auto" hangingPunct="1">
              <a:spcAft>
                <a:spcPts val="0"/>
              </a:spcAft>
              <a:defRPr/>
            </a:pPr>
            <a:r>
              <a:rPr lang="en-GB" dirty="0" err="1">
                <a:solidFill>
                  <a:srgbClr val="0000FF"/>
                </a:solidFill>
              </a:rPr>
              <a:t>Cyswllt</a:t>
            </a:r>
            <a:r>
              <a:rPr lang="en-GB" dirty="0">
                <a:solidFill>
                  <a:srgbClr val="0000FF"/>
                </a:solidFill>
              </a:rPr>
              <a:t> </a:t>
            </a:r>
            <a:r>
              <a:rPr lang="en-GB" dirty="0" err="1">
                <a:solidFill>
                  <a:srgbClr val="0000FF"/>
                </a:solidFill>
              </a:rPr>
              <a:t>cartref</a:t>
            </a:r>
            <a:r>
              <a:rPr lang="en-GB" dirty="0">
                <a:solidFill>
                  <a:srgbClr val="0000FF"/>
                </a:solidFill>
              </a:rPr>
              <a:t> </a:t>
            </a:r>
            <a:r>
              <a:rPr lang="en-GB" dirty="0" err="1">
                <a:solidFill>
                  <a:srgbClr val="0000FF"/>
                </a:solidFill>
              </a:rPr>
              <a:t>ym</a:t>
            </a:r>
            <a:r>
              <a:rPr lang="en-GB" dirty="0">
                <a:solidFill>
                  <a:srgbClr val="0000FF"/>
                </a:solidFill>
              </a:rPr>
              <a:t> </a:t>
            </a:r>
            <a:r>
              <a:rPr lang="en-GB" dirty="0" err="1">
                <a:solidFill>
                  <a:srgbClr val="0000FF"/>
                </a:solidFill>
              </a:rPr>
              <a:t>mlwyddyn</a:t>
            </a:r>
            <a:r>
              <a:rPr lang="en-GB" dirty="0">
                <a:solidFill>
                  <a:srgbClr val="0000FF"/>
                </a:solidFill>
              </a:rPr>
              <a:t> MD</a:t>
            </a:r>
            <a:br>
              <a:rPr lang="en-GB" dirty="0">
                <a:solidFill>
                  <a:srgbClr val="0000FF"/>
                </a:solidFill>
              </a:rPr>
            </a:br>
            <a:br>
              <a:rPr lang="en-GB" dirty="0">
                <a:solidFill>
                  <a:srgbClr val="0000FF"/>
                </a:solidFill>
              </a:rPr>
            </a:br>
            <a:r>
              <a:rPr lang="en-GB" dirty="0">
                <a:solidFill>
                  <a:srgbClr val="00B050"/>
                </a:solidFill>
                <a:latin typeface="+mn-lt"/>
              </a:rPr>
              <a:t>Home school links in year MD</a:t>
            </a:r>
          </a:p>
        </p:txBody>
      </p:sp>
      <p:sp>
        <p:nvSpPr>
          <p:cNvPr id="11267" name="Subtitle 2">
            <a:extLst>
              <a:ext uri="{FF2B5EF4-FFF2-40B4-BE49-F238E27FC236}">
                <a16:creationId xmlns:a16="http://schemas.microsoft.com/office/drawing/2014/main" id="{AB2DF8EF-78EF-0ECA-65A1-86849E50AAA0}"/>
              </a:ext>
            </a:extLst>
          </p:cNvPr>
          <p:cNvSpPr txBox="1">
            <a:spLocks/>
          </p:cNvSpPr>
          <p:nvPr/>
        </p:nvSpPr>
        <p:spPr bwMode="auto">
          <a:xfrm>
            <a:off x="1163638" y="693738"/>
            <a:ext cx="1681162" cy="34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20000"/>
              </a:spcBef>
              <a:buSzPct val="100000"/>
              <a:buFont typeface="Symbol" panose="05050102010706020507" pitchFamily="18" charset="2"/>
              <a:buNone/>
            </a:pPr>
            <a:r>
              <a:rPr lang="en-US" altLang="en-US" sz="1000" i="1">
                <a:solidFill>
                  <a:srgbClr val="FFFFFF"/>
                </a:solidFill>
                <a:latin typeface="Candara" panose="020E0502030303020204" pitchFamily="34" charset="0"/>
                <a:ea typeface="MS PGothic" panose="020B0600070205080204" pitchFamily="34" charset="-128"/>
              </a:rPr>
              <a:t>Welcome to the Reception</a:t>
            </a:r>
          </a:p>
        </p:txBody>
      </p:sp>
      <p:sp>
        <p:nvSpPr>
          <p:cNvPr id="11268" name="Rectangle 7">
            <a:extLst>
              <a:ext uri="{FF2B5EF4-FFF2-40B4-BE49-F238E27FC236}">
                <a16:creationId xmlns:a16="http://schemas.microsoft.com/office/drawing/2014/main" id="{89D86B3D-FE35-4DBB-B371-CA34B7C332C5}"/>
              </a:ext>
            </a:extLst>
          </p:cNvPr>
          <p:cNvSpPr>
            <a:spLocks noChangeArrowheads="1"/>
          </p:cNvSpPr>
          <p:nvPr/>
        </p:nvSpPr>
        <p:spPr bwMode="auto">
          <a:xfrm>
            <a:off x="241300" y="2727325"/>
            <a:ext cx="8626475"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r>
              <a:rPr lang="en-GB" altLang="en-US" sz="1600">
                <a:solidFill>
                  <a:schemeClr val="tx1"/>
                </a:solidFill>
              </a:rPr>
              <a:t>Bydd ffeiliau darllen yn dod adref ar nos Wener ac yn dychwelyd i’r ysgol ar fore dydd Llun.</a:t>
            </a:r>
          </a:p>
          <a:p>
            <a:pPr eaLnBrk="1" hangingPunct="1">
              <a:spcBef>
                <a:spcPct val="0"/>
              </a:spcBef>
              <a:buClrTx/>
              <a:buSzTx/>
              <a:buFontTx/>
              <a:buNone/>
            </a:pPr>
            <a:r>
              <a:rPr lang="en-GB" altLang="en-US" sz="1600">
                <a:solidFill>
                  <a:schemeClr val="tx1"/>
                </a:solidFill>
              </a:rPr>
              <a:t>Cofiwch arwyddo’r llyfr cofnod a gwaghau unrhywbeth sydd ddim angen ynddo yn wythnosol.</a:t>
            </a:r>
          </a:p>
          <a:p>
            <a:pPr eaLnBrk="1" hangingPunct="1">
              <a:spcBef>
                <a:spcPct val="0"/>
              </a:spcBef>
              <a:buClrTx/>
              <a:buSzTx/>
              <a:buFontTx/>
              <a:buNone/>
            </a:pPr>
            <a:endParaRPr lang="en-GB" altLang="en-US" sz="1600">
              <a:solidFill>
                <a:schemeClr val="tx1"/>
              </a:solidFill>
            </a:endParaRPr>
          </a:p>
          <a:p>
            <a:pPr eaLnBrk="1" hangingPunct="1">
              <a:spcBef>
                <a:spcPct val="0"/>
              </a:spcBef>
              <a:buClrTx/>
              <a:buSzTx/>
              <a:buFontTx/>
              <a:buNone/>
            </a:pPr>
            <a:r>
              <a:rPr lang="en-GB" altLang="en-US" sz="1600">
                <a:solidFill>
                  <a:schemeClr val="tx1"/>
                </a:solidFill>
              </a:rPr>
              <a:t>The reading file will go home every Friday and return to school on a Monday morning.</a:t>
            </a:r>
          </a:p>
          <a:p>
            <a:pPr eaLnBrk="1" hangingPunct="1">
              <a:spcBef>
                <a:spcPct val="0"/>
              </a:spcBef>
              <a:buClrTx/>
              <a:buSzTx/>
              <a:buFontTx/>
              <a:buNone/>
            </a:pPr>
            <a:r>
              <a:rPr lang="en-GB" altLang="en-US" sz="1600">
                <a:solidFill>
                  <a:schemeClr val="tx1"/>
                </a:solidFill>
              </a:rPr>
              <a:t>Please remember to sign the record book and remove any unnecessary items weekly.</a:t>
            </a:r>
          </a:p>
        </p:txBody>
      </p:sp>
      <p:sp>
        <p:nvSpPr>
          <p:cNvPr id="11269" name="Rectangle 14">
            <a:extLst>
              <a:ext uri="{FF2B5EF4-FFF2-40B4-BE49-F238E27FC236}">
                <a16:creationId xmlns:a16="http://schemas.microsoft.com/office/drawing/2014/main" id="{4B1C5129-C09A-AB7F-FA43-32B4477AC3AA}"/>
              </a:ext>
            </a:extLst>
          </p:cNvPr>
          <p:cNvSpPr>
            <a:spLocks noChangeArrowheads="1"/>
          </p:cNvSpPr>
          <p:nvPr/>
        </p:nvSpPr>
        <p:spPr bwMode="auto">
          <a:xfrm>
            <a:off x="133350" y="4323333"/>
            <a:ext cx="9010650" cy="2436564"/>
          </a:xfrm>
          <a:prstGeom prst="rect">
            <a:avLst/>
          </a:prstGeom>
          <a:noFill/>
          <a:ln>
            <a:noFill/>
          </a:ln>
        </p:spPr>
        <p:txBody>
          <a:bodyPr lIns="91440" tIns="45720" rIns="91440" bIns="45720" anchor="t">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r>
              <a:rPr lang="en-GB" b="1" dirty="0"/>
              <a:t>Gwaith </a:t>
            </a:r>
            <a:r>
              <a:rPr lang="en-GB" b="1" dirty="0" err="1"/>
              <a:t>Cartref</a:t>
            </a:r>
            <a:r>
              <a:rPr lang="en-GB" b="1" dirty="0"/>
              <a:t> – Mae </a:t>
            </a:r>
            <a:r>
              <a:rPr lang="en-GB" b="1" dirty="0" err="1"/>
              <a:t>gwaith</a:t>
            </a:r>
            <a:r>
              <a:rPr lang="en-GB" b="1" dirty="0"/>
              <a:t> </a:t>
            </a:r>
            <a:r>
              <a:rPr lang="en-GB" b="1" dirty="0" err="1"/>
              <a:t>cartref</a:t>
            </a:r>
            <a:r>
              <a:rPr lang="en-GB" b="1" dirty="0"/>
              <a:t> </a:t>
            </a:r>
            <a:r>
              <a:rPr lang="en-GB" b="1" dirty="0" err="1"/>
              <a:t>yn</a:t>
            </a:r>
            <a:r>
              <a:rPr lang="en-GB" b="1" dirty="0"/>
              <a:t> </a:t>
            </a:r>
            <a:r>
              <a:rPr lang="en-GB" b="1" dirty="0" err="1"/>
              <a:t>cael</a:t>
            </a:r>
            <a:r>
              <a:rPr lang="en-GB" b="1" dirty="0"/>
              <a:t> </a:t>
            </a:r>
            <a:r>
              <a:rPr lang="en-GB" b="1" dirty="0" err="1"/>
              <a:t>ei</a:t>
            </a:r>
            <a:r>
              <a:rPr lang="en-GB" b="1" dirty="0"/>
              <a:t> </a:t>
            </a:r>
            <a:r>
              <a:rPr lang="en-GB" b="1" dirty="0" err="1"/>
              <a:t>osod</a:t>
            </a:r>
            <a:r>
              <a:rPr lang="en-GB" b="1" dirty="0"/>
              <a:t> </a:t>
            </a:r>
            <a:r>
              <a:rPr lang="en-GB" b="1" dirty="0" err="1"/>
              <a:t>unwaith</a:t>
            </a:r>
            <a:r>
              <a:rPr lang="en-GB" b="1" dirty="0"/>
              <a:t> bob </a:t>
            </a:r>
            <a:r>
              <a:rPr lang="en-GB" b="1" dirty="0" err="1"/>
              <a:t>tymor</a:t>
            </a:r>
            <a:r>
              <a:rPr lang="en-GB" b="1" dirty="0"/>
              <a:t>. Mi </a:t>
            </a:r>
            <a:r>
              <a:rPr lang="en-GB" b="1" dirty="0" err="1"/>
              <a:t>fydd</a:t>
            </a:r>
            <a:r>
              <a:rPr lang="en-GB" b="1" dirty="0"/>
              <a:t> </a:t>
            </a:r>
            <a:r>
              <a:rPr lang="en-GB" b="1" dirty="0" err="1"/>
              <a:t>eich</a:t>
            </a:r>
            <a:r>
              <a:rPr lang="en-GB" b="1" dirty="0"/>
              <a:t> </a:t>
            </a:r>
            <a:r>
              <a:rPr lang="en-GB" b="1" dirty="0" err="1"/>
              <a:t>plentyn</a:t>
            </a:r>
            <a:r>
              <a:rPr lang="en-GB" b="1" dirty="0"/>
              <a:t> </a:t>
            </a:r>
            <a:r>
              <a:rPr lang="en-GB" b="1" dirty="0" err="1"/>
              <a:t>yn</a:t>
            </a:r>
            <a:r>
              <a:rPr lang="en-GB" b="1" dirty="0"/>
              <a:t> </a:t>
            </a:r>
            <a:r>
              <a:rPr lang="en-GB" b="1" dirty="0" err="1"/>
              <a:t>derbyn</a:t>
            </a:r>
            <a:r>
              <a:rPr lang="en-GB" b="1" dirty="0"/>
              <a:t> </a:t>
            </a:r>
            <a:r>
              <a:rPr lang="en-GB" b="1" dirty="0" err="1"/>
              <a:t>llyfr</a:t>
            </a:r>
            <a:r>
              <a:rPr lang="en-GB" b="1" dirty="0"/>
              <a:t> </a:t>
            </a:r>
            <a:r>
              <a:rPr lang="en-GB" b="1" dirty="0" err="1"/>
              <a:t>gwaith</a:t>
            </a:r>
            <a:r>
              <a:rPr lang="en-GB" b="1" dirty="0"/>
              <a:t> </a:t>
            </a:r>
            <a:r>
              <a:rPr lang="en-GB" b="1" dirty="0" err="1"/>
              <a:t>cartref</a:t>
            </a:r>
            <a:r>
              <a:rPr lang="en-GB" b="1" dirty="0"/>
              <a:t> a grid o </a:t>
            </a:r>
            <a:r>
              <a:rPr lang="en-GB" b="1" dirty="0" err="1"/>
              <a:t>weithgareddau</a:t>
            </a:r>
            <a:r>
              <a:rPr lang="en-GB" b="1" dirty="0"/>
              <a:t> </a:t>
            </a:r>
            <a:r>
              <a:rPr lang="en-GB" b="1" dirty="0" err="1"/>
              <a:t>i'w</a:t>
            </a:r>
            <a:r>
              <a:rPr lang="en-GB" b="1" dirty="0"/>
              <a:t> </a:t>
            </a:r>
            <a:r>
              <a:rPr lang="en-GB" b="1" dirty="0" err="1"/>
              <a:t>cwblhau</a:t>
            </a:r>
            <a:r>
              <a:rPr lang="en-GB" b="1" dirty="0"/>
              <a:t> </a:t>
            </a:r>
            <a:r>
              <a:rPr lang="en-GB" b="1" dirty="0" err="1"/>
              <a:t>dros</a:t>
            </a:r>
            <a:r>
              <a:rPr lang="en-GB" b="1" dirty="0"/>
              <a:t> y </a:t>
            </a:r>
            <a:r>
              <a:rPr lang="en-GB" b="1" dirty="0" err="1"/>
              <a:t>tymor</a:t>
            </a:r>
            <a:r>
              <a:rPr lang="en-GB" b="1" dirty="0"/>
              <a:t>. </a:t>
            </a:r>
            <a:r>
              <a:rPr lang="en-GB" b="1" dirty="0" err="1"/>
              <a:t>Dychwelwch</a:t>
            </a:r>
            <a:r>
              <a:rPr lang="en-GB" b="1" dirty="0"/>
              <a:t> y </a:t>
            </a:r>
            <a:r>
              <a:rPr lang="en-GB" b="1" dirty="0" err="1"/>
              <a:t>llyfr</a:t>
            </a:r>
            <a:r>
              <a:rPr lang="en-GB" b="1" dirty="0"/>
              <a:t> </a:t>
            </a:r>
            <a:r>
              <a:rPr lang="en-GB" b="1" dirty="0" err="1"/>
              <a:t>gwaith</a:t>
            </a:r>
            <a:r>
              <a:rPr lang="en-GB" b="1" dirty="0"/>
              <a:t> </a:t>
            </a:r>
            <a:r>
              <a:rPr lang="en-GB" b="1" dirty="0" err="1"/>
              <a:t>cartref</a:t>
            </a:r>
            <a:r>
              <a:rPr lang="en-GB" b="1" dirty="0"/>
              <a:t> </a:t>
            </a:r>
            <a:r>
              <a:rPr lang="en-GB" b="1" dirty="0" err="1"/>
              <a:t>yn</a:t>
            </a:r>
            <a:r>
              <a:rPr lang="en-GB" b="1" dirty="0"/>
              <a:t> </a:t>
            </a:r>
            <a:r>
              <a:rPr lang="en-GB" b="1" dirty="0" err="1"/>
              <a:t>ystod</a:t>
            </a:r>
            <a:r>
              <a:rPr lang="en-GB" b="1" dirty="0"/>
              <a:t> </a:t>
            </a:r>
            <a:r>
              <a:rPr lang="en-GB" b="1" dirty="0" err="1"/>
              <a:t>wythnos</a:t>
            </a:r>
            <a:r>
              <a:rPr lang="en-GB" b="1" dirty="0"/>
              <a:t> </a:t>
            </a:r>
            <a:r>
              <a:rPr lang="en-GB" b="1" dirty="0" err="1"/>
              <a:t>olaf</a:t>
            </a:r>
            <a:r>
              <a:rPr lang="en-GB" b="1" dirty="0"/>
              <a:t> y </a:t>
            </a:r>
            <a:r>
              <a:rPr lang="en-GB" b="1" dirty="0" err="1"/>
              <a:t>tymor</a:t>
            </a:r>
            <a:r>
              <a:rPr lang="en-GB" b="1" dirty="0"/>
              <a:t> </a:t>
            </a:r>
            <a:r>
              <a:rPr lang="en-GB" b="1" dirty="0" err="1"/>
              <a:t>os</a:t>
            </a:r>
            <a:r>
              <a:rPr lang="en-GB" b="1" dirty="0"/>
              <a:t> </a:t>
            </a:r>
            <a:r>
              <a:rPr lang="en-GB" b="1" dirty="0" err="1"/>
              <a:t>gwelwch</a:t>
            </a:r>
            <a:r>
              <a:rPr lang="en-GB" b="1" dirty="0"/>
              <a:t> </a:t>
            </a:r>
            <a:r>
              <a:rPr lang="en-GB" b="1" dirty="0" err="1"/>
              <a:t>yn</a:t>
            </a:r>
            <a:r>
              <a:rPr lang="en-GB" b="1" dirty="0"/>
              <a:t> </a:t>
            </a:r>
            <a:r>
              <a:rPr lang="en-GB" b="1" dirty="0" err="1"/>
              <a:t>dda</a:t>
            </a:r>
            <a:r>
              <a:rPr lang="en-GB" b="1" dirty="0"/>
              <a:t>.</a:t>
            </a:r>
            <a:br>
              <a:rPr lang="en-GB" b="1" dirty="0"/>
            </a:br>
            <a:endParaRPr lang="en-GB" dirty="0"/>
          </a:p>
          <a:p>
            <a:r>
              <a:rPr lang="en-GB" b="1" dirty="0"/>
              <a:t>Homework – Homework is set termly. Your child will receive a homework book and a grid of activities to be completed over the term.  Please return the homework book during the last week of the term</a:t>
            </a:r>
            <a:endParaRPr lang="en-GB" dirty="0"/>
          </a:p>
        </p:txBody>
      </p:sp>
      <p:pic>
        <p:nvPicPr>
          <p:cNvPr id="11270" name="Picture 4" descr="A green book with red bookmark&#10;&#10;Description automatically generated">
            <a:extLst>
              <a:ext uri="{FF2B5EF4-FFF2-40B4-BE49-F238E27FC236}">
                <a16:creationId xmlns:a16="http://schemas.microsoft.com/office/drawing/2014/main" id="{3C45A0CB-DB1D-196C-25F9-EF1FC8141C9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300" y="1397000"/>
            <a:ext cx="989013" cy="877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1" name="Picture 6" descr="A sun and bridge over a river&#10;&#10;Description automatically generated">
            <a:extLst>
              <a:ext uri="{FF2B5EF4-FFF2-40B4-BE49-F238E27FC236}">
                <a16:creationId xmlns:a16="http://schemas.microsoft.com/office/drawing/2014/main" id="{4250C05A-CBEB-F997-0580-25BCAB08231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6850" y="268288"/>
            <a:ext cx="1508125"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2">
            <a:extLst>
              <a:ext uri="{FF2B5EF4-FFF2-40B4-BE49-F238E27FC236}">
                <a16:creationId xmlns:a16="http://schemas.microsoft.com/office/drawing/2014/main" id="{6BAA7476-389D-DC07-BD73-B99C15523BFF}"/>
              </a:ext>
            </a:extLst>
          </p:cNvPr>
          <p:cNvSpPr>
            <a:spLocks noGrp="1"/>
          </p:cNvSpPr>
          <p:nvPr>
            <p:ph type="title"/>
          </p:nvPr>
        </p:nvSpPr>
        <p:spPr>
          <a:xfrm>
            <a:off x="3192463" y="241300"/>
            <a:ext cx="6453187" cy="604838"/>
          </a:xfrm>
        </p:spPr>
        <p:txBody>
          <a:bodyPr rtlCol="0">
            <a:normAutofit fontScale="90000"/>
          </a:bodyPr>
          <a:lstStyle/>
          <a:p>
            <a:pPr eaLnBrk="1" fontAlgn="auto" hangingPunct="1">
              <a:spcAft>
                <a:spcPts val="0"/>
              </a:spcAft>
              <a:defRPr/>
            </a:pPr>
            <a:r>
              <a:rPr lang="en-US" altLang="en-US" sz="4000">
                <a:solidFill>
                  <a:srgbClr val="0000FF"/>
                </a:solidFill>
              </a:rPr>
              <a:t>HWB</a:t>
            </a:r>
          </a:p>
        </p:txBody>
      </p:sp>
      <p:sp>
        <p:nvSpPr>
          <p:cNvPr id="12291" name="Rectangle 2">
            <a:extLst>
              <a:ext uri="{FF2B5EF4-FFF2-40B4-BE49-F238E27FC236}">
                <a16:creationId xmlns:a16="http://schemas.microsoft.com/office/drawing/2014/main" id="{A096393A-4E01-9C56-2112-DE18C1CD3EE1}"/>
              </a:ext>
            </a:extLst>
          </p:cNvPr>
          <p:cNvSpPr>
            <a:spLocks noChangeArrowheads="1"/>
          </p:cNvSpPr>
          <p:nvPr/>
        </p:nvSpPr>
        <p:spPr bwMode="auto">
          <a:xfrm>
            <a:off x="4413250" y="2230438"/>
            <a:ext cx="3549650" cy="3970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r>
              <a:rPr lang="en-GB" altLang="en-US" sz="1200" b="1">
                <a:solidFill>
                  <a:schemeClr val="tx1"/>
                </a:solidFill>
                <a:latin typeface="Candara" panose="020E0502030303020204" pitchFamily="34" charset="0"/>
                <a:ea typeface="MS PGothic" panose="020B0600070205080204" pitchFamily="34" charset="-128"/>
              </a:rPr>
              <a:t>What is HWB?</a:t>
            </a:r>
            <a:endParaRPr lang="en-GB" altLang="en-US" sz="1200">
              <a:solidFill>
                <a:schemeClr val="tx1"/>
              </a:solidFill>
              <a:latin typeface="Candara" panose="020E0502030303020204" pitchFamily="34" charset="0"/>
              <a:ea typeface="MS PGothic" panose="020B0600070205080204" pitchFamily="34" charset="-128"/>
            </a:endParaRPr>
          </a:p>
          <a:p>
            <a:pPr eaLnBrk="1" hangingPunct="1">
              <a:spcBef>
                <a:spcPct val="0"/>
              </a:spcBef>
              <a:buClrTx/>
              <a:buSzTx/>
              <a:buFontTx/>
              <a:buNone/>
            </a:pPr>
            <a:r>
              <a:rPr lang="en-GB" altLang="en-US" sz="1200">
                <a:solidFill>
                  <a:schemeClr val="tx1"/>
                </a:solidFill>
                <a:latin typeface="Candara" panose="020E0502030303020204" pitchFamily="34" charset="0"/>
                <a:ea typeface="MS PGothic" panose="020B0600070205080204" pitchFamily="34" charset="-128"/>
              </a:rPr>
              <a:t>All children are provided with personal Hwb log in details once an acceptable use policy has been signed by both the pupil and the parents. </a:t>
            </a:r>
          </a:p>
          <a:p>
            <a:pPr eaLnBrk="1" hangingPunct="1">
              <a:spcBef>
                <a:spcPct val="0"/>
              </a:spcBef>
              <a:buClrTx/>
              <a:buSzTx/>
              <a:buFontTx/>
              <a:buNone/>
            </a:pPr>
            <a:endParaRPr lang="en-GB" altLang="en-US" sz="1200">
              <a:solidFill>
                <a:schemeClr val="tx1"/>
              </a:solidFill>
              <a:latin typeface="Candara" panose="020E0502030303020204" pitchFamily="34" charset="0"/>
              <a:ea typeface="MS PGothic" panose="020B0600070205080204" pitchFamily="34" charset="-128"/>
            </a:endParaRPr>
          </a:p>
          <a:p>
            <a:pPr eaLnBrk="1" hangingPunct="1">
              <a:spcBef>
                <a:spcPct val="0"/>
              </a:spcBef>
              <a:buClrTx/>
              <a:buSzTx/>
              <a:buFontTx/>
              <a:buNone/>
            </a:pPr>
            <a:r>
              <a:rPr lang="en-GB" altLang="en-US" sz="1200">
                <a:solidFill>
                  <a:schemeClr val="tx1"/>
                </a:solidFill>
                <a:latin typeface="Candara" panose="020E0502030303020204" pitchFamily="34" charset="0"/>
                <a:ea typeface="MS PGothic" panose="020B0600070205080204" pitchFamily="34" charset="-128"/>
              </a:rPr>
              <a:t>All of the children are encouraged to log into their Hwb+ accounts using the equipment available in the classroom. </a:t>
            </a:r>
          </a:p>
          <a:p>
            <a:pPr eaLnBrk="1" hangingPunct="1">
              <a:spcBef>
                <a:spcPct val="0"/>
              </a:spcBef>
              <a:buClrTx/>
              <a:buSzTx/>
              <a:buFontTx/>
              <a:buNone/>
            </a:pPr>
            <a:endParaRPr lang="en-GB" altLang="en-US" sz="1200">
              <a:solidFill>
                <a:schemeClr val="tx1"/>
              </a:solidFill>
              <a:latin typeface="Candara" panose="020E0502030303020204" pitchFamily="34" charset="0"/>
              <a:ea typeface="MS PGothic" panose="020B0600070205080204" pitchFamily="34" charset="-128"/>
            </a:endParaRPr>
          </a:p>
          <a:p>
            <a:pPr eaLnBrk="1" hangingPunct="1">
              <a:spcBef>
                <a:spcPct val="0"/>
              </a:spcBef>
              <a:buClrTx/>
              <a:buSzTx/>
              <a:buFontTx/>
              <a:buNone/>
            </a:pPr>
            <a:r>
              <a:rPr lang="en-GB" altLang="en-US" sz="1200">
                <a:solidFill>
                  <a:schemeClr val="tx1"/>
                </a:solidFill>
                <a:latin typeface="Candara" panose="020E0502030303020204" pitchFamily="34" charset="0"/>
                <a:ea typeface="MS PGothic" panose="020B0600070205080204" pitchFamily="34" charset="-128"/>
              </a:rPr>
              <a:t>All pupils and staff have access to Welsh Government’s Hwb portal. In addition to a wealth of learning resources, HWB users also have full Microsoft Office 365 functionality which includes online versions of Word, PowerPoint, Excel and OneNote. Users also have a OneDrive folder to store all their documents and files.  For more information :</a:t>
            </a:r>
          </a:p>
          <a:p>
            <a:pPr eaLnBrk="1" hangingPunct="1">
              <a:spcBef>
                <a:spcPct val="0"/>
              </a:spcBef>
              <a:buClrTx/>
              <a:buSzTx/>
              <a:buFontTx/>
              <a:buNone/>
            </a:pPr>
            <a:endParaRPr lang="en-GB" altLang="en-US" sz="1200">
              <a:solidFill>
                <a:schemeClr val="tx1"/>
              </a:solidFill>
              <a:latin typeface="Candara" panose="020E0502030303020204" pitchFamily="34" charset="0"/>
              <a:ea typeface="MS PGothic" panose="020B0600070205080204" pitchFamily="34" charset="-128"/>
            </a:endParaRPr>
          </a:p>
          <a:p>
            <a:pPr eaLnBrk="1" hangingPunct="1">
              <a:spcBef>
                <a:spcPct val="0"/>
              </a:spcBef>
              <a:buClrTx/>
              <a:buSzTx/>
              <a:buFontTx/>
              <a:buNone/>
            </a:pPr>
            <a:r>
              <a:rPr lang="en-GB" altLang="en-US" sz="1200">
                <a:solidFill>
                  <a:srgbClr val="0000FF"/>
                </a:solidFill>
                <a:latin typeface="Candara" panose="020E0502030303020204" pitchFamily="34" charset="0"/>
                <a:ea typeface="MS PGothic" panose="020B0600070205080204" pitchFamily="34" charset="-128"/>
                <a:hlinkClick r:id="rId2" tooltip="Hwb help and support"/>
              </a:rPr>
              <a:t>http://hwb.wales.gov.uk/pages/Support</a:t>
            </a:r>
            <a:endParaRPr lang="en-GB" altLang="en-US" sz="1200">
              <a:solidFill>
                <a:srgbClr val="0000FF"/>
              </a:solidFill>
              <a:latin typeface="Candara" panose="020E0502030303020204" pitchFamily="34" charset="0"/>
              <a:ea typeface="MS PGothic" panose="020B0600070205080204" pitchFamily="34" charset="-128"/>
            </a:endParaRPr>
          </a:p>
          <a:p>
            <a:pPr eaLnBrk="1" hangingPunct="1">
              <a:spcBef>
                <a:spcPct val="0"/>
              </a:spcBef>
              <a:buClrTx/>
              <a:buSzTx/>
              <a:buFontTx/>
              <a:buNone/>
            </a:pPr>
            <a:r>
              <a:rPr lang="en-GB" altLang="en-US" sz="1200">
                <a:solidFill>
                  <a:srgbClr val="0000FF"/>
                </a:solidFill>
                <a:latin typeface="Candara" panose="020E0502030303020204" pitchFamily="34" charset="0"/>
                <a:ea typeface="MS PGothic" panose="020B0600070205080204" pitchFamily="34" charset="-128"/>
              </a:rPr>
              <a:t>@HwbNews</a:t>
            </a:r>
          </a:p>
          <a:p>
            <a:pPr eaLnBrk="1" hangingPunct="1">
              <a:spcBef>
                <a:spcPct val="0"/>
              </a:spcBef>
              <a:buClrTx/>
              <a:buSzTx/>
              <a:buFontTx/>
              <a:buNone/>
            </a:pPr>
            <a:r>
              <a:rPr lang="en-GB" altLang="en-US" sz="1200">
                <a:solidFill>
                  <a:schemeClr val="tx1"/>
                </a:solidFill>
                <a:latin typeface="Candara" panose="020E0502030303020204" pitchFamily="34" charset="0"/>
                <a:ea typeface="MS PGothic" panose="020B0600070205080204" pitchFamily="34" charset="-128"/>
              </a:rPr>
              <a:t> </a:t>
            </a:r>
          </a:p>
        </p:txBody>
      </p:sp>
      <p:sp>
        <p:nvSpPr>
          <p:cNvPr id="12292" name="Rectangle 14">
            <a:extLst>
              <a:ext uri="{FF2B5EF4-FFF2-40B4-BE49-F238E27FC236}">
                <a16:creationId xmlns:a16="http://schemas.microsoft.com/office/drawing/2014/main" id="{097EC4EB-3C4D-F607-E015-7D70C8B7EC01}"/>
              </a:ext>
            </a:extLst>
          </p:cNvPr>
          <p:cNvSpPr>
            <a:spLocks noChangeArrowheads="1"/>
          </p:cNvSpPr>
          <p:nvPr/>
        </p:nvSpPr>
        <p:spPr bwMode="auto">
          <a:xfrm>
            <a:off x="195263" y="1895475"/>
            <a:ext cx="4186237"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r>
              <a:rPr lang="en-GB" altLang="en-US" sz="1200" b="1">
                <a:solidFill>
                  <a:schemeClr val="tx1"/>
                </a:solidFill>
                <a:latin typeface="Candara" panose="020E0502030303020204" pitchFamily="34" charset="0"/>
                <a:ea typeface="MS PGothic" panose="020B0600070205080204" pitchFamily="34" charset="-128"/>
              </a:rPr>
              <a:t>Beth yw Hwb?</a:t>
            </a:r>
            <a:endParaRPr lang="en-GB" altLang="en-US" sz="1200">
              <a:solidFill>
                <a:schemeClr val="tx1"/>
              </a:solidFill>
              <a:latin typeface="Candara" panose="020E0502030303020204" pitchFamily="34" charset="0"/>
              <a:ea typeface="MS PGothic" panose="020B0600070205080204" pitchFamily="34" charset="-128"/>
            </a:endParaRPr>
          </a:p>
          <a:p>
            <a:pPr eaLnBrk="1" hangingPunct="1">
              <a:spcBef>
                <a:spcPct val="0"/>
              </a:spcBef>
              <a:buClrTx/>
              <a:buSzTx/>
              <a:buFont typeface="Wingdings 3" panose="05040102010807070707" pitchFamily="18" charset="2"/>
              <a:buNone/>
            </a:pPr>
            <a:r>
              <a:rPr lang="en-GB" altLang="en-US" sz="1200">
                <a:solidFill>
                  <a:schemeClr val="tx1"/>
                </a:solidFill>
                <a:latin typeface="Candara" panose="020E0502030303020204" pitchFamily="34" charset="0"/>
                <a:ea typeface="MS PGothic" panose="020B0600070205080204" pitchFamily="34" charset="-128"/>
              </a:rPr>
              <a:t>Bydd gan bob disgybl manylion mewngofnodi personol ar </a:t>
            </a:r>
            <a:r>
              <a:rPr lang="en-GB" altLang="en-US" sz="1200">
                <a:solidFill>
                  <a:schemeClr val="tx1"/>
                </a:solidFill>
                <a:latin typeface="Candara" panose="020E0502030303020204" pitchFamily="34" charset="0"/>
                <a:cs typeface="Calibri" panose="020F0502020204030204" pitchFamily="34" charset="0"/>
              </a:rPr>
              <a:t>ô</a:t>
            </a:r>
            <a:r>
              <a:rPr lang="en-GB" altLang="en-US" sz="1200">
                <a:solidFill>
                  <a:schemeClr val="tx1"/>
                </a:solidFill>
                <a:latin typeface="Candara" panose="020E0502030303020204" pitchFamily="34" charset="0"/>
                <a:ea typeface="MS PGothic" panose="020B0600070205080204" pitchFamily="34" charset="-128"/>
              </a:rPr>
              <a:t>l i’r disgybl a riant lofnodi polisi defnydd  derbyniol .</a:t>
            </a:r>
          </a:p>
          <a:p>
            <a:pPr eaLnBrk="1" hangingPunct="1">
              <a:spcBef>
                <a:spcPct val="0"/>
              </a:spcBef>
              <a:buClrTx/>
              <a:buSzTx/>
              <a:buFontTx/>
              <a:buNone/>
            </a:pPr>
            <a:r>
              <a:rPr lang="en-GB" altLang="en-US" sz="1200">
                <a:solidFill>
                  <a:schemeClr val="tx1"/>
                </a:solidFill>
                <a:latin typeface="Candara" panose="020E0502030303020204" pitchFamily="34" charset="0"/>
                <a:ea typeface="MS PGothic" panose="020B0600070205080204" pitchFamily="34" charset="-128"/>
              </a:rPr>
              <a:t>Bydd disgyblion  yr ysgol yn cael eu hannog i fewngofnodi i’w cyfrif HWB o fewn y dosbarthiadau a thu allan i’r ysgol. </a:t>
            </a:r>
          </a:p>
          <a:p>
            <a:pPr eaLnBrk="1" hangingPunct="1">
              <a:spcBef>
                <a:spcPct val="0"/>
              </a:spcBef>
              <a:buClrTx/>
              <a:buSzTx/>
              <a:buFontTx/>
              <a:buNone/>
            </a:pPr>
            <a:endParaRPr lang="en-GB" altLang="en-US" sz="1200">
              <a:solidFill>
                <a:schemeClr val="tx1"/>
              </a:solidFill>
              <a:latin typeface="Candara" panose="020E0502030303020204" pitchFamily="34" charset="0"/>
              <a:ea typeface="MS PGothic" panose="020B0600070205080204" pitchFamily="34" charset="-128"/>
            </a:endParaRPr>
          </a:p>
          <a:p>
            <a:pPr eaLnBrk="1" hangingPunct="1">
              <a:spcBef>
                <a:spcPct val="0"/>
              </a:spcBef>
              <a:buClrTx/>
              <a:buSzTx/>
              <a:buFontTx/>
              <a:buNone/>
            </a:pPr>
            <a:r>
              <a:rPr lang="en-GB" altLang="en-US" sz="1200">
                <a:solidFill>
                  <a:schemeClr val="tx1"/>
                </a:solidFill>
                <a:latin typeface="Candara" panose="020E0502030303020204" pitchFamily="34" charset="0"/>
                <a:ea typeface="MS PGothic" panose="020B0600070205080204" pitchFamily="34" charset="-128"/>
              </a:rPr>
              <a:t>Mae gan bob disgybl mynediad i’r platform dysgu digidol – HWB. Mae’n aglluogi dysgwyr i ddod o hyd i adnoddau a theclynnau digidol mewn unrhyw leoliad, ar unrhyw adeg ac o unrhyw ddyfais. Mae’r platform yn sicrhau mynediad i bob ddisgybl i Office 365 sydd yn cynnwys Word, Powerpoint, Excel a OneNote. Yn ogystal, mae lle canolig gan bob ddisgybl i storio eu gwaith. </a:t>
            </a:r>
          </a:p>
          <a:p>
            <a:pPr eaLnBrk="1" hangingPunct="1">
              <a:spcBef>
                <a:spcPct val="0"/>
              </a:spcBef>
              <a:buClrTx/>
              <a:buSzTx/>
              <a:buFontTx/>
              <a:buNone/>
            </a:pPr>
            <a:endParaRPr lang="en-GB" altLang="en-US" sz="1200">
              <a:solidFill>
                <a:schemeClr val="tx1"/>
              </a:solidFill>
              <a:latin typeface="Candara" panose="020E0502030303020204" pitchFamily="34" charset="0"/>
              <a:ea typeface="MS PGothic" panose="020B0600070205080204" pitchFamily="34" charset="-128"/>
            </a:endParaRPr>
          </a:p>
          <a:p>
            <a:pPr eaLnBrk="1" hangingPunct="1">
              <a:spcBef>
                <a:spcPct val="0"/>
              </a:spcBef>
              <a:buClrTx/>
              <a:buSzTx/>
              <a:buFontTx/>
              <a:buNone/>
            </a:pPr>
            <a:r>
              <a:rPr lang="en-GB" altLang="en-US" sz="1200">
                <a:solidFill>
                  <a:schemeClr val="tx1"/>
                </a:solidFill>
                <a:latin typeface="Candara" panose="020E0502030303020204" pitchFamily="34" charset="0"/>
                <a:ea typeface="MS PGothic" panose="020B0600070205080204" pitchFamily="34" charset="-128"/>
              </a:rPr>
              <a:t>Am fwy o wybodaeth:</a:t>
            </a:r>
          </a:p>
          <a:p>
            <a:pPr eaLnBrk="1" hangingPunct="1">
              <a:spcBef>
                <a:spcPct val="0"/>
              </a:spcBef>
              <a:buClrTx/>
              <a:buSzTx/>
              <a:buFontTx/>
              <a:buNone/>
            </a:pPr>
            <a:endParaRPr lang="en-GB" altLang="en-US" sz="1200">
              <a:solidFill>
                <a:schemeClr val="tx1"/>
              </a:solidFill>
              <a:latin typeface="Candara" panose="020E0502030303020204" pitchFamily="34" charset="0"/>
              <a:ea typeface="MS PGothic" panose="020B0600070205080204" pitchFamily="34" charset="-128"/>
            </a:endParaRPr>
          </a:p>
          <a:p>
            <a:pPr eaLnBrk="1" hangingPunct="1">
              <a:spcBef>
                <a:spcPct val="0"/>
              </a:spcBef>
              <a:buClrTx/>
              <a:buSzTx/>
              <a:buFontTx/>
              <a:buNone/>
            </a:pPr>
            <a:r>
              <a:rPr lang="en-GB" altLang="en-US" sz="1200">
                <a:solidFill>
                  <a:srgbClr val="0000FF"/>
                </a:solidFill>
                <a:latin typeface="Candara" panose="020E0502030303020204" pitchFamily="34" charset="0"/>
                <a:ea typeface="MS PGothic" panose="020B0600070205080204" pitchFamily="34" charset="-128"/>
                <a:hlinkClick r:id="rId2" tooltip="Hwb help and support"/>
              </a:rPr>
              <a:t>http://hwb.wales.gov.uk/pages/Support</a:t>
            </a:r>
            <a:endParaRPr lang="en-GB" altLang="en-US" sz="1200">
              <a:solidFill>
                <a:srgbClr val="0000FF"/>
              </a:solidFill>
              <a:latin typeface="Candara" panose="020E0502030303020204" pitchFamily="34" charset="0"/>
              <a:ea typeface="MS PGothic" panose="020B0600070205080204" pitchFamily="34" charset="-128"/>
            </a:endParaRPr>
          </a:p>
          <a:p>
            <a:pPr eaLnBrk="1" hangingPunct="1">
              <a:spcBef>
                <a:spcPct val="0"/>
              </a:spcBef>
              <a:buClrTx/>
              <a:buSzTx/>
              <a:buFontTx/>
              <a:buNone/>
            </a:pPr>
            <a:r>
              <a:rPr lang="en-GB" altLang="en-US" sz="1200">
                <a:solidFill>
                  <a:srgbClr val="0000FF"/>
                </a:solidFill>
                <a:latin typeface="Candara" panose="020E0502030303020204" pitchFamily="34" charset="0"/>
                <a:ea typeface="MS PGothic" panose="020B0600070205080204" pitchFamily="34" charset="-128"/>
              </a:rPr>
              <a:t>@HwbNewyddion</a:t>
            </a:r>
          </a:p>
          <a:p>
            <a:pPr eaLnBrk="1" hangingPunct="1">
              <a:spcBef>
                <a:spcPct val="0"/>
              </a:spcBef>
              <a:buClrTx/>
              <a:buSzTx/>
              <a:buFontTx/>
              <a:buNone/>
            </a:pPr>
            <a:r>
              <a:rPr lang="en-GB" altLang="en-US" sz="1200">
                <a:solidFill>
                  <a:schemeClr val="tx1"/>
                </a:solidFill>
                <a:latin typeface="Candara" panose="020E0502030303020204" pitchFamily="34" charset="0"/>
                <a:ea typeface="MS PGothic" panose="020B0600070205080204" pitchFamily="34" charset="-128"/>
              </a:rPr>
              <a:t> </a:t>
            </a:r>
          </a:p>
        </p:txBody>
      </p:sp>
      <p:pic>
        <p:nvPicPr>
          <p:cNvPr id="12293" name="Picture 4" descr="Image result for hwb">
            <a:hlinkClick r:id="rId3"/>
            <a:extLst>
              <a:ext uri="{FF2B5EF4-FFF2-40B4-BE49-F238E27FC236}">
                <a16:creationId xmlns:a16="http://schemas.microsoft.com/office/drawing/2014/main" id="{83DA10FE-9536-84D9-686D-47DC3D6D34A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16158" t="17941" r="15913" b="16756"/>
          <a:stretch>
            <a:fillRect/>
          </a:stretch>
        </p:blipFill>
        <p:spPr bwMode="auto">
          <a:xfrm>
            <a:off x="6680200" y="5838825"/>
            <a:ext cx="2222500" cy="72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4" name="Picture 8" descr="Image result for j2e">
            <a:hlinkClick r:id="rId5"/>
            <a:extLst>
              <a:ext uri="{FF2B5EF4-FFF2-40B4-BE49-F238E27FC236}">
                <a16:creationId xmlns:a16="http://schemas.microsoft.com/office/drawing/2014/main" id="{07B30F41-82FE-998F-E28A-C54AB7005C9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l="8334" t="5208" r="9029" b="3542"/>
          <a:stretch>
            <a:fillRect/>
          </a:stretch>
        </p:blipFill>
        <p:spPr bwMode="auto">
          <a:xfrm>
            <a:off x="5873750" y="331788"/>
            <a:ext cx="2609850" cy="1922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5" name="Picture 10" descr="Image result for office 365">
            <a:hlinkClick r:id="rId7"/>
            <a:extLst>
              <a:ext uri="{FF2B5EF4-FFF2-40B4-BE49-F238E27FC236}">
                <a16:creationId xmlns:a16="http://schemas.microsoft.com/office/drawing/2014/main" id="{06660D93-8840-60DC-1458-6E73730D1BA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181100" y="5529263"/>
            <a:ext cx="2816225" cy="1201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6" name="Picture 2" descr="A sun and bridge over a river&#10;&#10;Description automatically generated">
            <a:extLst>
              <a:ext uri="{FF2B5EF4-FFF2-40B4-BE49-F238E27FC236}">
                <a16:creationId xmlns:a16="http://schemas.microsoft.com/office/drawing/2014/main" id="{FDDFA01E-8630-161F-4819-7EEF9769B9AF}"/>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96850" y="268288"/>
            <a:ext cx="1508125"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2">
            <a:extLst>
              <a:ext uri="{FF2B5EF4-FFF2-40B4-BE49-F238E27FC236}">
                <a16:creationId xmlns:a16="http://schemas.microsoft.com/office/drawing/2014/main" id="{B62BCAC6-9825-56EB-3D1F-559C2F17E025}"/>
              </a:ext>
            </a:extLst>
          </p:cNvPr>
          <p:cNvSpPr txBox="1">
            <a:spLocks/>
          </p:cNvSpPr>
          <p:nvPr/>
        </p:nvSpPr>
        <p:spPr bwMode="auto">
          <a:xfrm>
            <a:off x="1941513" y="338138"/>
            <a:ext cx="5576887" cy="604837"/>
          </a:xfrm>
          <a:prstGeom prst="rect">
            <a:avLst/>
          </a:prstGeom>
          <a:noFill/>
          <a:ln>
            <a:noFill/>
          </a:ln>
        </p:spPr>
        <p:txBody>
          <a:bodyPr anchor="ctr"/>
          <a:lstStyle>
            <a:lvl1pPr eaLnBrk="0" hangingPunct="0">
              <a:spcBef>
                <a:spcPct val="20000"/>
              </a:spcBef>
              <a:buClr>
                <a:schemeClr val="accent1"/>
              </a:buClr>
              <a:buSzPct val="100000"/>
              <a:buFont typeface="Symbol" pitchFamily="18" charset="2"/>
              <a:buChar char=""/>
              <a:defRPr sz="2400">
                <a:solidFill>
                  <a:schemeClr val="tx2"/>
                </a:solidFill>
                <a:latin typeface="Candara" pitchFamily="34" charset="0"/>
                <a:ea typeface="MS PGothic" pitchFamily="34" charset="-128"/>
              </a:defRPr>
            </a:lvl1pPr>
            <a:lvl2pPr marL="742950" indent="-285750" eaLnBrk="0" hangingPunct="0">
              <a:spcBef>
                <a:spcPct val="20000"/>
              </a:spcBef>
              <a:buClr>
                <a:schemeClr val="accent1"/>
              </a:buClr>
              <a:buSzPct val="100000"/>
              <a:buFont typeface="Symbol" pitchFamily="18" charset="2"/>
              <a:buChar char=""/>
              <a:defRPr sz="2200">
                <a:solidFill>
                  <a:schemeClr val="tx2"/>
                </a:solidFill>
                <a:latin typeface="Candara" pitchFamily="34" charset="0"/>
                <a:ea typeface="MS PGothic" pitchFamily="34" charset="-128"/>
              </a:defRPr>
            </a:lvl2pPr>
            <a:lvl3pPr marL="1143000" indent="-228600" eaLnBrk="0" hangingPunct="0">
              <a:spcBef>
                <a:spcPct val="20000"/>
              </a:spcBef>
              <a:buClr>
                <a:schemeClr val="accent1"/>
              </a:buClr>
              <a:buSzPct val="100000"/>
              <a:buFont typeface="Symbol" pitchFamily="18" charset="2"/>
              <a:buChar char=""/>
              <a:defRPr sz="2000">
                <a:solidFill>
                  <a:schemeClr val="tx2"/>
                </a:solidFill>
                <a:latin typeface="Candara" pitchFamily="34" charset="0"/>
                <a:ea typeface="MS PGothic" pitchFamily="34" charset="-128"/>
              </a:defRPr>
            </a:lvl3pPr>
            <a:lvl4pPr marL="1600200" indent="-228600" eaLnBrk="0" hangingPunct="0">
              <a:spcBef>
                <a:spcPct val="20000"/>
              </a:spcBef>
              <a:buClr>
                <a:schemeClr val="accent1"/>
              </a:buClr>
              <a:buSzPct val="100000"/>
              <a:buFont typeface="Symbol" pitchFamily="18" charset="2"/>
              <a:buChar char=""/>
              <a:defRPr>
                <a:solidFill>
                  <a:schemeClr val="tx2"/>
                </a:solidFill>
                <a:latin typeface="Candara" pitchFamily="34" charset="0"/>
                <a:ea typeface="MS PGothic" pitchFamily="34" charset="-128"/>
              </a:defRPr>
            </a:lvl4pPr>
            <a:lvl5pPr marL="2057400" indent="-228600" eaLnBrk="0" hangingPunct="0">
              <a:spcBef>
                <a:spcPct val="20000"/>
              </a:spcBef>
              <a:buClr>
                <a:schemeClr val="accent1"/>
              </a:buClr>
              <a:buSzPct val="100000"/>
              <a:buFont typeface="Symbol" pitchFamily="18" charset="2"/>
              <a:buChar char=""/>
              <a:defRPr sz="1600">
                <a:solidFill>
                  <a:schemeClr val="tx2"/>
                </a:solidFill>
                <a:latin typeface="Candara" pitchFamily="34" charset="0"/>
                <a:ea typeface="MS PGothic" pitchFamily="34" charset="-128"/>
              </a:defRPr>
            </a:lvl5pPr>
            <a:lvl6pPr marL="2514600" indent="-228600" eaLnBrk="0" fontAlgn="base" hangingPunct="0">
              <a:spcBef>
                <a:spcPct val="20000"/>
              </a:spcBef>
              <a:spcAft>
                <a:spcPct val="0"/>
              </a:spcAft>
              <a:buClr>
                <a:schemeClr val="accent1"/>
              </a:buClr>
              <a:buSzPct val="100000"/>
              <a:buFont typeface="Symbol" pitchFamily="18" charset="2"/>
              <a:buChar char=""/>
              <a:defRPr sz="1600">
                <a:solidFill>
                  <a:schemeClr val="tx2"/>
                </a:solidFill>
                <a:latin typeface="Candara" pitchFamily="34" charset="0"/>
                <a:ea typeface="MS PGothic" pitchFamily="34" charset="-128"/>
              </a:defRPr>
            </a:lvl6pPr>
            <a:lvl7pPr marL="2971800" indent="-228600" eaLnBrk="0" fontAlgn="base" hangingPunct="0">
              <a:spcBef>
                <a:spcPct val="20000"/>
              </a:spcBef>
              <a:spcAft>
                <a:spcPct val="0"/>
              </a:spcAft>
              <a:buClr>
                <a:schemeClr val="accent1"/>
              </a:buClr>
              <a:buSzPct val="100000"/>
              <a:buFont typeface="Symbol" pitchFamily="18" charset="2"/>
              <a:buChar char=""/>
              <a:defRPr sz="1600">
                <a:solidFill>
                  <a:schemeClr val="tx2"/>
                </a:solidFill>
                <a:latin typeface="Candara" pitchFamily="34" charset="0"/>
                <a:ea typeface="MS PGothic" pitchFamily="34" charset="-128"/>
              </a:defRPr>
            </a:lvl7pPr>
            <a:lvl8pPr marL="3429000" indent="-228600" eaLnBrk="0" fontAlgn="base" hangingPunct="0">
              <a:spcBef>
                <a:spcPct val="20000"/>
              </a:spcBef>
              <a:spcAft>
                <a:spcPct val="0"/>
              </a:spcAft>
              <a:buClr>
                <a:schemeClr val="accent1"/>
              </a:buClr>
              <a:buSzPct val="100000"/>
              <a:buFont typeface="Symbol" pitchFamily="18" charset="2"/>
              <a:buChar char=""/>
              <a:defRPr sz="1600">
                <a:solidFill>
                  <a:schemeClr val="tx2"/>
                </a:solidFill>
                <a:latin typeface="Candara" pitchFamily="34" charset="0"/>
                <a:ea typeface="MS PGothic" pitchFamily="34" charset="-128"/>
              </a:defRPr>
            </a:lvl8pPr>
            <a:lvl9pPr marL="3886200" indent="-228600" eaLnBrk="0" fontAlgn="base" hangingPunct="0">
              <a:spcBef>
                <a:spcPct val="20000"/>
              </a:spcBef>
              <a:spcAft>
                <a:spcPct val="0"/>
              </a:spcAft>
              <a:buClr>
                <a:schemeClr val="accent1"/>
              </a:buClr>
              <a:buSzPct val="100000"/>
              <a:buFont typeface="Symbol" pitchFamily="18" charset="2"/>
              <a:buChar char=""/>
              <a:defRPr sz="1600">
                <a:solidFill>
                  <a:schemeClr val="tx2"/>
                </a:solidFill>
                <a:latin typeface="Candara" pitchFamily="34" charset="0"/>
                <a:ea typeface="MS PGothic" pitchFamily="34" charset="-128"/>
              </a:defRPr>
            </a:lvl9pPr>
          </a:lstStyle>
          <a:p>
            <a:pPr algn="ctr" eaLnBrk="1" fontAlgn="auto" hangingPunct="1">
              <a:spcBef>
                <a:spcPct val="0"/>
              </a:spcBef>
              <a:spcAft>
                <a:spcPts val="0"/>
              </a:spcAft>
              <a:buClrTx/>
              <a:buSzTx/>
              <a:buFontTx/>
              <a:buNone/>
              <a:defRPr/>
            </a:pPr>
            <a:r>
              <a:rPr lang="en-US" altLang="en-US" sz="4000" dirty="0" err="1">
                <a:solidFill>
                  <a:srgbClr val="0000FF"/>
                </a:solidFill>
                <a:latin typeface="+mj-lt"/>
              </a:rPr>
              <a:t>Gwisg</a:t>
            </a:r>
            <a:r>
              <a:rPr lang="en-US" altLang="en-US" sz="4000" dirty="0">
                <a:solidFill>
                  <a:srgbClr val="0000FF"/>
                </a:solidFill>
                <a:latin typeface="+mj-lt"/>
              </a:rPr>
              <a:t> </a:t>
            </a:r>
            <a:r>
              <a:rPr lang="en-US" altLang="en-US" sz="4000" dirty="0" err="1">
                <a:solidFill>
                  <a:srgbClr val="0000FF"/>
                </a:solidFill>
                <a:latin typeface="+mj-lt"/>
              </a:rPr>
              <a:t>Ysgol</a:t>
            </a:r>
            <a:endParaRPr lang="en-US" altLang="en-US" sz="4000" dirty="0">
              <a:solidFill>
                <a:srgbClr val="0000FF"/>
              </a:solidFill>
              <a:latin typeface="+mj-lt"/>
            </a:endParaRPr>
          </a:p>
        </p:txBody>
      </p:sp>
      <p:sp>
        <p:nvSpPr>
          <p:cNvPr id="14339" name="Title 2">
            <a:extLst>
              <a:ext uri="{FF2B5EF4-FFF2-40B4-BE49-F238E27FC236}">
                <a16:creationId xmlns:a16="http://schemas.microsoft.com/office/drawing/2014/main" id="{4AC9A4DD-2DA8-1F33-4A49-436CE8711E1E}"/>
              </a:ext>
            </a:extLst>
          </p:cNvPr>
          <p:cNvSpPr txBox="1">
            <a:spLocks/>
          </p:cNvSpPr>
          <p:nvPr/>
        </p:nvSpPr>
        <p:spPr bwMode="auto">
          <a:xfrm>
            <a:off x="2998788" y="965200"/>
            <a:ext cx="5570537" cy="603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US" altLang="en-US" sz="3600" i="1">
                <a:solidFill>
                  <a:srgbClr val="00B050"/>
                </a:solidFill>
                <a:latin typeface="Candara" panose="020E0502030303020204" pitchFamily="34" charset="0"/>
                <a:ea typeface="MS PGothic" panose="020B0600070205080204" pitchFamily="34" charset="-128"/>
              </a:rPr>
              <a:t>School uniform</a:t>
            </a:r>
          </a:p>
        </p:txBody>
      </p:sp>
      <p:sp>
        <p:nvSpPr>
          <p:cNvPr id="14340" name="Rectangle 8">
            <a:extLst>
              <a:ext uri="{FF2B5EF4-FFF2-40B4-BE49-F238E27FC236}">
                <a16:creationId xmlns:a16="http://schemas.microsoft.com/office/drawing/2014/main" id="{0AAC64EC-FC1A-B450-D099-B12B72503DDB}"/>
              </a:ext>
            </a:extLst>
          </p:cNvPr>
          <p:cNvSpPr>
            <a:spLocks noChangeArrowheads="1"/>
          </p:cNvSpPr>
          <p:nvPr/>
        </p:nvSpPr>
        <p:spPr bwMode="auto">
          <a:xfrm>
            <a:off x="4379913" y="2833688"/>
            <a:ext cx="4572000" cy="40318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None/>
            </a:pPr>
            <a:r>
              <a:rPr lang="en-US" altLang="en-US" sz="1600" i="1" dirty="0">
                <a:solidFill>
                  <a:schemeClr val="tx1"/>
                </a:solidFill>
                <a:latin typeface="Calibri"/>
                <a:ea typeface="MS PGothic"/>
                <a:cs typeface="Calibri"/>
              </a:rPr>
              <a:t>Pupils are encouraged to wear the school’s official uniform. Also, appropriate clothes and footwear are essential for Physical Education lessons. Pupils are required to dress in these clothes on the day of their lesson. Denim jeans and clothes bearing commercial slogans and logos are not acceptable as school uniform. There are however several opportunities during the year to “dress down” on designated days (For example, “Children in Need”). </a:t>
            </a:r>
            <a:endParaRPr lang="en-US" altLang="en-US" sz="1600" i="1" dirty="0">
              <a:solidFill>
                <a:schemeClr val="tx1"/>
              </a:solidFill>
              <a:latin typeface="Calibri" panose="020F0502020204030204" pitchFamily="34" charset="0"/>
              <a:ea typeface="MS PGothic" panose="020B0600070205080204" pitchFamily="34" charset="-128"/>
            </a:endParaRPr>
          </a:p>
          <a:p>
            <a:pPr eaLnBrk="1" hangingPunct="1">
              <a:spcBef>
                <a:spcPct val="0"/>
              </a:spcBef>
              <a:buClrTx/>
              <a:buSzTx/>
              <a:buFontTx/>
              <a:buNone/>
            </a:pPr>
            <a:endParaRPr lang="en-US" altLang="en-US" sz="1600" i="1" dirty="0">
              <a:solidFill>
                <a:schemeClr val="tx1"/>
              </a:solidFill>
              <a:latin typeface="Calibri" panose="020F0502020204030204" pitchFamily="34" charset="0"/>
              <a:ea typeface="MS PGothic" panose="020B0600070205080204" pitchFamily="34" charset="-128"/>
            </a:endParaRPr>
          </a:p>
          <a:p>
            <a:pPr eaLnBrk="1" hangingPunct="1">
              <a:spcBef>
                <a:spcPct val="0"/>
              </a:spcBef>
              <a:buClrTx/>
              <a:buSzTx/>
              <a:buNone/>
            </a:pPr>
            <a:r>
              <a:rPr lang="en-US" altLang="en-US" sz="1600" i="1" dirty="0">
                <a:solidFill>
                  <a:schemeClr val="tx1"/>
                </a:solidFill>
                <a:latin typeface="Calibri"/>
                <a:ea typeface="MS PGothic"/>
                <a:cs typeface="Calibri"/>
              </a:rPr>
              <a:t>You can purchase school uniform from </a:t>
            </a:r>
            <a:r>
              <a:rPr lang="en-US" altLang="en-US" sz="1600" i="1" dirty="0" err="1">
                <a:solidFill>
                  <a:schemeClr val="tx1"/>
                </a:solidFill>
                <a:latin typeface="Calibri"/>
                <a:ea typeface="MS PGothic"/>
                <a:cs typeface="Calibri"/>
              </a:rPr>
              <a:t>Eirllin</a:t>
            </a:r>
            <a:r>
              <a:rPr lang="en-US" altLang="en-US" sz="1600" i="1" dirty="0">
                <a:solidFill>
                  <a:schemeClr val="tx1"/>
                </a:solidFill>
                <a:latin typeface="Calibri"/>
                <a:ea typeface="MS PGothic"/>
                <a:cs typeface="Calibri"/>
              </a:rPr>
              <a:t>. We also sell pre-loved clothes at £1 weekly in School.</a:t>
            </a:r>
            <a:endParaRPr lang="en-US" altLang="en-US" sz="1600" i="1" dirty="0">
              <a:solidFill>
                <a:schemeClr val="tx1"/>
              </a:solidFill>
              <a:latin typeface="Calibri" panose="020F0502020204030204" pitchFamily="34" charset="0"/>
              <a:ea typeface="MS PGothic" panose="020B0600070205080204" pitchFamily="34" charset="-128"/>
              <a:cs typeface="Calibri"/>
            </a:endParaRPr>
          </a:p>
          <a:p>
            <a:pPr eaLnBrk="1" hangingPunct="1">
              <a:spcBef>
                <a:spcPct val="0"/>
              </a:spcBef>
              <a:buClrTx/>
              <a:buSzTx/>
              <a:buFontTx/>
              <a:buNone/>
            </a:pPr>
            <a:endParaRPr lang="en-US" altLang="en-US" sz="1600" i="1" dirty="0">
              <a:solidFill>
                <a:schemeClr val="tx1"/>
              </a:solidFill>
              <a:latin typeface="Calibri" panose="020F0502020204030204" pitchFamily="34" charset="0"/>
              <a:ea typeface="MS PGothic" panose="020B0600070205080204" pitchFamily="34" charset="-128"/>
            </a:endParaRPr>
          </a:p>
          <a:p>
            <a:pPr algn="ctr" eaLnBrk="1" hangingPunct="1">
              <a:spcBef>
                <a:spcPct val="0"/>
              </a:spcBef>
              <a:buClrTx/>
              <a:buSzTx/>
              <a:buFontTx/>
              <a:buNone/>
            </a:pPr>
            <a:r>
              <a:rPr lang="en-US" altLang="en-US" sz="1600" b="1" i="1" dirty="0">
                <a:solidFill>
                  <a:schemeClr val="tx1"/>
                </a:solidFill>
                <a:latin typeface="Calibri"/>
                <a:ea typeface="MS PGothic"/>
                <a:cs typeface="Calibri"/>
              </a:rPr>
              <a:t>We urge you to write your child’s name clearly on his/her clothes. Unless this is done identifying the owners of any lost property is very difficult.</a:t>
            </a:r>
            <a:endParaRPr lang="en-GB" altLang="en-US" sz="1600" b="1" i="1" dirty="0">
              <a:solidFill>
                <a:schemeClr val="tx1"/>
              </a:solidFill>
              <a:latin typeface="Calibri"/>
              <a:ea typeface="MS PGothic"/>
              <a:cs typeface="Calibri"/>
            </a:endParaRPr>
          </a:p>
        </p:txBody>
      </p:sp>
      <p:sp>
        <p:nvSpPr>
          <p:cNvPr id="14341" name="Rectangle 9">
            <a:extLst>
              <a:ext uri="{FF2B5EF4-FFF2-40B4-BE49-F238E27FC236}">
                <a16:creationId xmlns:a16="http://schemas.microsoft.com/office/drawing/2014/main" id="{1C4FDE43-0CCC-2859-02C1-0D150DFB8ADF}"/>
              </a:ext>
            </a:extLst>
          </p:cNvPr>
          <p:cNvSpPr>
            <a:spLocks noChangeArrowheads="1"/>
          </p:cNvSpPr>
          <p:nvPr/>
        </p:nvSpPr>
        <p:spPr bwMode="auto">
          <a:xfrm>
            <a:off x="303213" y="1965325"/>
            <a:ext cx="3963987" cy="403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r>
              <a:rPr lang="en-US" altLang="en-US" sz="1600">
                <a:solidFill>
                  <a:schemeClr val="tx1"/>
                </a:solidFill>
                <a:latin typeface="Calibri" panose="020F0502020204030204" pitchFamily="34" charset="0"/>
                <a:ea typeface="MS PGothic" panose="020B0600070205080204" pitchFamily="34" charset="-128"/>
              </a:rPr>
              <a:t>Anogwn ein disgyblion i wisgo gwisg swyddogol yr ysgol. Yn ogystal, mae esgidiau a gwisg addas yn angenrheidiol ar gyfer gwersi Addysg Gorfforol. Disgwylir i ddisgyblion gwisgo’n barod i’r wers i ddod i’r ysgol. Nid yw jîns neu ddillad a chanddynt sloganau neu logos masnachol arnynt yn dderbyniol fel gwisg ysgol. Fe fydd sawl cyfle yn ystod y flwyddyn i wisgo’n hamddenol ar ddiwrnodau pwrpasol (e.e. “Plant mewn Angen”). </a:t>
            </a:r>
          </a:p>
          <a:p>
            <a:pPr eaLnBrk="1" hangingPunct="1">
              <a:spcBef>
                <a:spcPct val="0"/>
              </a:spcBef>
              <a:buClrTx/>
              <a:buSzTx/>
              <a:buFontTx/>
              <a:buNone/>
            </a:pPr>
            <a:r>
              <a:rPr lang="en-US" altLang="en-US" sz="1600">
                <a:solidFill>
                  <a:schemeClr val="tx1"/>
                </a:solidFill>
                <a:latin typeface="Calibri" panose="020F0502020204030204" pitchFamily="34" charset="0"/>
                <a:ea typeface="MS PGothic" panose="020B0600070205080204" pitchFamily="34" charset="-128"/>
              </a:rPr>
              <a:t>Gallwch archebu o Eirllin.</a:t>
            </a:r>
          </a:p>
          <a:p>
            <a:pPr eaLnBrk="1" hangingPunct="1">
              <a:spcBef>
                <a:spcPct val="0"/>
              </a:spcBef>
              <a:buClrTx/>
              <a:buSzTx/>
              <a:buFontTx/>
              <a:buNone/>
            </a:pPr>
            <a:endParaRPr lang="en-US" altLang="en-US" sz="1600">
              <a:solidFill>
                <a:schemeClr val="tx1"/>
              </a:solidFill>
              <a:latin typeface="Calibri" panose="020F0502020204030204" pitchFamily="34" charset="0"/>
              <a:ea typeface="MS PGothic" panose="020B0600070205080204" pitchFamily="34" charset="-128"/>
            </a:endParaRPr>
          </a:p>
          <a:p>
            <a:pPr algn="ctr" eaLnBrk="1" hangingPunct="1">
              <a:spcBef>
                <a:spcPct val="0"/>
              </a:spcBef>
              <a:buClrTx/>
              <a:buSzTx/>
              <a:buFontTx/>
              <a:buNone/>
            </a:pPr>
            <a:r>
              <a:rPr lang="en-US" altLang="en-US" sz="1600" b="1">
                <a:solidFill>
                  <a:schemeClr val="tx1"/>
                </a:solidFill>
                <a:latin typeface="Calibri" panose="020F0502020204030204" pitchFamily="34" charset="0"/>
                <a:ea typeface="MS PGothic" panose="020B0600070205080204" pitchFamily="34" charset="-128"/>
              </a:rPr>
              <a:t>Erfyniwn arnoch i osod enw eich plentyn yn glir ar ei dd/dillad. Oni wneir hyn mae’n anoddach i ddod o hyd i ddillad coll.</a:t>
            </a:r>
            <a:endParaRPr lang="en-GB" altLang="en-US" sz="1600" b="1">
              <a:solidFill>
                <a:schemeClr val="tx1"/>
              </a:solidFill>
              <a:latin typeface="Calibri" panose="020F0502020204030204" pitchFamily="34" charset="0"/>
              <a:ea typeface="MS PGothic" panose="020B0600070205080204" pitchFamily="34" charset="-128"/>
            </a:endParaRPr>
          </a:p>
        </p:txBody>
      </p:sp>
      <p:pic>
        <p:nvPicPr>
          <p:cNvPr id="14342" name="Picture 10" descr="http://thumbs.ebaystatic.com/images/m/mp8Kp4gBU9hLct6NHyILZ8w/s-l225.jpg">
            <a:hlinkClick r:id="rId2"/>
            <a:extLst>
              <a:ext uri="{FF2B5EF4-FFF2-40B4-BE49-F238E27FC236}">
                <a16:creationId xmlns:a16="http://schemas.microsoft.com/office/drawing/2014/main" id="{CB22DCD3-4F15-7CA7-66C9-67EC63B8F9D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b="25778"/>
          <a:stretch>
            <a:fillRect/>
          </a:stretch>
        </p:blipFill>
        <p:spPr bwMode="auto">
          <a:xfrm>
            <a:off x="1611313" y="5976938"/>
            <a:ext cx="1055687" cy="78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3" name="Subtitle 2">
            <a:extLst>
              <a:ext uri="{FF2B5EF4-FFF2-40B4-BE49-F238E27FC236}">
                <a16:creationId xmlns:a16="http://schemas.microsoft.com/office/drawing/2014/main" id="{DE64D5CE-6991-AF6C-33A5-C4DFE226D605}"/>
              </a:ext>
            </a:extLst>
          </p:cNvPr>
          <p:cNvSpPr txBox="1">
            <a:spLocks/>
          </p:cNvSpPr>
          <p:nvPr/>
        </p:nvSpPr>
        <p:spPr bwMode="auto">
          <a:xfrm>
            <a:off x="1163638" y="693738"/>
            <a:ext cx="1681162" cy="34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20000"/>
              </a:spcBef>
              <a:buSzPct val="100000"/>
              <a:buFont typeface="Symbol" panose="05050102010706020507" pitchFamily="18" charset="2"/>
              <a:buNone/>
            </a:pPr>
            <a:r>
              <a:rPr lang="en-US" altLang="en-US" sz="1000" i="1">
                <a:solidFill>
                  <a:srgbClr val="FFFFFF"/>
                </a:solidFill>
                <a:latin typeface="Candara" panose="020E0502030303020204" pitchFamily="34" charset="0"/>
                <a:ea typeface="MS PGothic" panose="020B0600070205080204" pitchFamily="34" charset="-128"/>
              </a:rPr>
              <a:t>Welcome to the Reception</a:t>
            </a:r>
          </a:p>
        </p:txBody>
      </p:sp>
      <p:pic>
        <p:nvPicPr>
          <p:cNvPr id="14344" name="Picture 4" descr="http://www.bydewey.com/beadnecklace.jpg">
            <a:hlinkClick r:id="rId4"/>
            <a:extLst>
              <a:ext uri="{FF2B5EF4-FFF2-40B4-BE49-F238E27FC236}">
                <a16:creationId xmlns:a16="http://schemas.microsoft.com/office/drawing/2014/main" id="{6357BF97-0B7D-5937-F48A-E7BFBD42EF4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524500" y="1555750"/>
            <a:ext cx="1519238" cy="138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1" name="Straight Connector 10">
            <a:extLst>
              <a:ext uri="{FF2B5EF4-FFF2-40B4-BE49-F238E27FC236}">
                <a16:creationId xmlns:a16="http://schemas.microsoft.com/office/drawing/2014/main" id="{3773451E-CF7A-5D0B-113D-438C61022D5A}"/>
              </a:ext>
            </a:extLst>
          </p:cNvPr>
          <p:cNvCxnSpPr/>
          <p:nvPr/>
        </p:nvCxnSpPr>
        <p:spPr>
          <a:xfrm>
            <a:off x="5141913" y="1555750"/>
            <a:ext cx="2232025" cy="1381125"/>
          </a:xfrm>
          <a:prstGeom prst="line">
            <a:avLst/>
          </a:prstGeom>
          <a:ln w="635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88CDF151-22BC-E9B2-D101-7FB8C68CD639}"/>
              </a:ext>
            </a:extLst>
          </p:cNvPr>
          <p:cNvCxnSpPr/>
          <p:nvPr/>
        </p:nvCxnSpPr>
        <p:spPr>
          <a:xfrm flipH="1">
            <a:off x="5286375" y="1555750"/>
            <a:ext cx="2232025" cy="1381125"/>
          </a:xfrm>
          <a:prstGeom prst="line">
            <a:avLst/>
          </a:prstGeom>
          <a:ln w="635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347" name="Picture 1" descr="A sun and bridge over a river&#10;&#10;Description automatically generated">
            <a:extLst>
              <a:ext uri="{FF2B5EF4-FFF2-40B4-BE49-F238E27FC236}">
                <a16:creationId xmlns:a16="http://schemas.microsoft.com/office/drawing/2014/main" id="{525F1413-6A42-3F7E-173F-BEAB0A4D3E7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6850" y="268288"/>
            <a:ext cx="1508125"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AutoShape 15" descr="data:image/jpg;base64,%20/9j/4AAQSkZJRgABAQEAYABgAAD/2wBDAAUDBAQEAwUEBAQFBQUGBwwIBwcHBw8LCwkMEQ8SEhEPERETFhwXExQaFRERGCEYGh0dHx8fExciJCIeJBweHx7/2wBDAQUFBQcGBw4ICA4eFBEUHh4eHh4eHh4eHh4eHh4eHh4eHh4eHh4eHh4eHh4eHh4eHh4eHh4eHh4eHh4eHh4eHh7/wAARCABGAF8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7LooqK5uIYImkkkVQATyaG7AYuv6zNZXyQ24Rtq5cMOue1Fr4libAubd4/wDaX5hXO3DtcXMlw+d0jZ+lUb3UbOxljivJ1g8wZUtkKfx6Vw+2ldtHWqUbanoltqVlccRXCE+hODVh5Y4xud1Ue5rzyCSGeISQSRyp/eRgR+lT+ZLhTvY47HmtFiH1RLodmdlNqlnHwJC5/wBkZqnNrR/5Zwge7GueW5ZR80Yb6HFTLcQNgbih/wBoVLrNgqSRmaz4h1uLV54lumhiwDGoQYxjtx65qt/wlGs27pI195gU5ZGUYI9OlaWq20F7b7WZfMXlH9D/AIVzE1vuyrR4YcGsZSnumbRjHqj1zSr2HUNPgvbdsxyoGHt7VZrhfhzfLYpJplxLhHffBnoCeq13Vd1KfPFM46keWTRU1m7Ww0q6vWwBDEz8+oHFeX+HLq61KSe4upGlywYMxz8x6j6Cup+KOqfZ9LTTY8NJcn516nYP8TWNolkthYRW69R8zH1JrkxEuaaS6HVQjaDfcvrHjHSq0E9jdptSWGVTkbGxz+B/CpLu8tLNFkvLiOFWfapc4GcU2Sx0jVIt729tcA9JExn/AL6FYPU0HwWNvbxCO1RYFyTtjAA568dKHimU5+V+P901aELKoWOUEAYCsO31FJ86g+ZEQPVfm/8Ar0XApM+0DzA6Z9Rx+fSnAqy8YPuDmrIaN/uspb0PUfhUTwQkkmPB9V+U/nRzBYiKkg8AVBJbRs27GD3Iq2EAG0Ek+pOTTGXIxjBquYVjMuIWiPoOxrs/BusyX0DWd1k3MIB3f319frXLuSFZXAI9DXV+C4bU2DXENv5cpYo7E53Y9PatqDfPoZ1kuU474gM1v4yWe9Rjb+UjxbR129f1ptvrulyHabyOJ+CVkO08nA6+4rrfiFo/9qaIZYUDXNqfMj9x/Ev5fyrxa8s42uiZRuiZTEwP91u/4HB/OsMQnTm/M2oWqQXkenYimT5gkiN2IDBqqNo2neYssUL27A5zBIUH4gfh+QrkfC9l9huEmWSeMRnbIiuQpX1x04611upala6f8sl5GZP+eTfMx/Ln9KiM9CpQszSRpUOcLJ69jTzcJn58xn1Ycfn0rk7fxvpIlMN8k9iynAeRMo3uCOn4gV0GnahZ30fm2N3Bcr6wyBsfl0qk0yWmi+yxyqM7ZF7E4NR+Uqn5XcAfw5yD+dRMkZ+YLsb/AGeP5UqsVyGcsO2ccUMQ5tv8KimOADTsru3bsio5fmH90+1QVYry/N3ArtfDUH2fR4FIwzDefxrlLeDzriKE4JdgOld4ihFCqMADArswkdWzmxD2QpGRXj3jDRVsNamtlTEUn7yI+qnt+ByK9hrnvHOl/btMFxEmZ7Y7191/iH9fwrXE0+eHmiMPU5Jnmkha2sGkUHdtC9up+tZiBY1LNJHED1PUn6mrGuyA3iwxybAUBf684/nUNra/aJhHa2sl1OeyqWNeWkeldGJrC29w22O1muj3JO1M1hNYXVvJ5iXAsO4Fr8rfn1r13TPAOtX+GvnisIj2Pzvj6Dj9a63Q/APh3TSJJLX7bP8A89Lj5h/3z0reGGnLpYwniYR03PJ/CF348vAkWmWtxqMAwPMul+Uf8D4/U16laaDrBsUku/syXJ+9FFISB+JArr0RUQIiqqjoAMAU6uuGFSWrucs8Q29EcNPbXcBZZreUD3GR+dVhIvtxXoRqCaztJv8AWW8TH/dFS8IujGsR3Rz3hWDzbozsDiNePqa6iora3htk2QRqik5IFS10UqfJGxjUnzO4UjAMCCMgiiitCDkk8AaO2qzahdtLcb3ykWdqIOw45/WumsrK0sohFaW8UCeiKBn/ABooqI04x2RUpyluyxRRRVkhRRRQAUUUUAFFFFAH/9k=">
            <a:extLst>
              <a:ext uri="{FF2B5EF4-FFF2-40B4-BE49-F238E27FC236}">
                <a16:creationId xmlns:a16="http://schemas.microsoft.com/office/drawing/2014/main" id="{10223DFB-A23C-7847-449E-9EF414435559}"/>
              </a:ext>
            </a:extLst>
          </p:cNvPr>
          <p:cNvSpPr>
            <a:spLocks noChangeAspect="1" noChangeArrowheads="1"/>
          </p:cNvSpPr>
          <p:nvPr/>
        </p:nvSpPr>
        <p:spPr bwMode="auto">
          <a:xfrm>
            <a:off x="0" y="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ndara" panose="020E0502030303020204" pitchFamily="34" charset="0"/>
              <a:ea typeface="MS PGothic" panose="020B0600070205080204" pitchFamily="34" charset="-128"/>
            </a:endParaRPr>
          </a:p>
        </p:txBody>
      </p:sp>
      <p:sp>
        <p:nvSpPr>
          <p:cNvPr id="15363" name="AutoShape 16" descr="data:image/jpg;base64,%20/9j/4AAQSkZJRgABAQEAYABgAAD/2wBDAAUDBAQEAwUEBAQFBQUGBwwIBwcHBw8LCwkMEQ8SEhEPERETFhwXExQaFRERGCEYGh0dHx8fExciJCIeJBweHx7/2wBDAQUFBQcGBw4ICA4eFBEUHh4eHh4eHh4eHh4eHh4eHh4eHh4eHh4eHh4eHh4eHh4eHh4eHh4eHh4eHh4eHh4eHh7/wAARCABCAHE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7LNFJR+NAC1z3hFvstxqWjySfNb3TvCrSbm8p+R17ZJFb8jeXGznooJrwTXPFEui+KLbVFmLzK5km25+aMnkH8K8fNc2jl8qfMrqT18l3/E3o0XUTPfaK4LUfiNprWHmWYceaB5T5GefUdqxr74kTQ6Y0d4iW25DsmLcv/ga5K/FWX0puHM3ZdFp6epCpSPUhNDkgSx5Xr8w4rLm8TaLHIY2vU3B9pAHT3+leDanr7W0sMt5qiKtyCyFW+bP933qjea2v9mSz6jOLG4kztiZwPlHRh659K+enxpXqK9Gkl6u/+X6l+xPb/iN480/wdaW0kqLcz3OWjj8wKNo6tmq/ww+IMPjbz/KsmtzEgc8k4ycYOQOa8j8hr7wbos2sqt9NJeq1qs658uEnB4PZq7TRI5dH8R3dnbN9nMuJICnGB0K1vU4vaqwfLp1V1/l/kd8MHGVBae93PYKKxtB1X7R/o1yxE69CeN1bNfaYTF08XSVSm9DzKlOVOXLIKKKK6SAooooASuR8eeJZrDRwNIw13NJ5aseiDua1fFV89lZF1kKDackdTXjXi7VFgsZL1JS8UQPmLnp618JxHxVLA4pYOjC7e79drHs5XlrxL53sZWjfEPXj4nbSv7da6aYtuU8rGgHOTWd47uWuT5zrGCsZXgfe461i+F49L1zUJNS09E01wMGZEAa4GfuDPFanijQ/O02V5dWe2mbJjSZQQw9yOleHiIYvG8jknbz38z2sTldWNTljHUwtP8S3WteGrWzWFZr+yUWzsqhdnOV3+px3NXPsWqLcLc6lrFpKiKfLiKZCE9+PSue+FkEMl5eQS4XUTKVm5B4HQZ9MV3ut6ba2Ng1zJIodegz1rso4RVa0ueN0u/e3Q8/DYOlKq41O5yPiILL4WNrbafZ395DL5yTbvnBz1UH+Va/wJ01PiHrVzqHiu0We30hgsFvIOHk/vMO+PTpXLC5TUrxyky2pjGRg4zXWfAy61DTfHV3byWd3FZ3iCTzXiZY2fp1IxWuMwtDDU1Omuvf77HrYvJqdKHPT6dD0vxjaw3njPQrNT5cbzBWUcDaoyMV1mu2CSyLdW8YFxAd0Z9R3WvP/AInyXWm3mn69bqznT7hZmUd0/i/Q16TpWoWeq2EN5aSrJHKgdGB6g185QjSrRlfdtnBWUoRhJbWKsEhu4kngOyVenY59DXT6Fqy3cYin+SdeCDxmsB7RopWntVwxOXiz19x70+J4Lht4JimXgsBgj2Ir3cszCpgZrXffs/8AgnFXpxrR/rQ7KlrGsNQkjAjuvmXtIOa2FZWUMpBB6EV+g4TG0sVHmg/keNUpypuzFopKK6zM8S+OXxStLKGfw/pdsJrjeEe7lbbFG3oD3NeD+JfEGq2un31jLqEU126ETRmPC8jse1dR8dtOjPiq00O9haGCGd5ppQduQed3vWb8N/CGmeIPGq3kxNxp1nBGuyV9xeXsG9fXFfC5hChXrc9eHv8Ap2eiP2HKsNg8Fg1JRvC1292309L+R2fwUmsrvwJA6aXKZ12hWMRAHqQT1rO+OGu2dlatDIrCbHyBxt2+49a77xHqCeHlXT4ZIgzDOFGPLH0FeVfE2XTvF/hq6h+0CdbZDJFIcF9y9SCOg9RUybnUjzO1uhwUqvtK/wBYto9Urnm/gmPxQNfk8QW1qTZTqBl3Cs2OjAdxXR+LfF0rQrDdq1u3QbwcH8elSeGPEVvdaFAqSRhlUJgjnI7Yqp4nhmaGC4vtKmez8+Mu3lEqF3Dk0VqijVu/u/rqePzxlinUejb+R6Z8MfB1nY2EGu6pAs+pToHjEgyIFPTA9feuvvNSeEHzZMR+pGFxVqDUbWLSGeMIdyDy26jGOMVyN1fqXZZP3iNwynuDX5rVr1sTNVJT1d9Oy7HsUKU68pOS2Npr0XFiY5NssbAkYORj+lclpWvX3gjVPs5aR9DmfMTdfszHqp/2fStqNrK00t0hOyNBkZ9K4rSPF+m6yBavGsqM7q7sRtUDp9c100KE5c7UW49f0fk/+GMa9FKKlb1PfvD2vW+rWySRygsQCCD1rXubeO5AbeYpwOJV6/j6ivCNOsr3QXS90LUEEMh/49ZWyrey+lejeG/GMV2q293G1tdY5R+QfoaujiZQfLfmT+/5r9UeHXwtnzUzqhdXlgp+2RB4h/y2i5GPcdRTbvx3pui6e97d3Ia3jx8qrlmJOAqjuSegrI1HX7iyimnhga5CIWEKcl8DoK1PhvpsWraFDrOueGIdPvZ5DKltKfMMa5+UkHgN39q+i4fpY7F4jmws3GEX71+3l3+Z52K9lCF6iu/I6D/hKIf+gTq//gN/9eit3LUV+rWfc8K67HkP7TNnYTeC5tSj0uC9v7dljMzhtsKHqXK9QPSvEvgHr8cY1aAQwofOV1eIEbyB1ANfYTafavaXFpNH58FwWMkcp3Kc9Rg9vavnf9o7RLnwfZ2z+DNDWxsrkEXEllEFO/P8TAbgMehFebjcKpr2j/A+w4fzH2lNZe927pt2Vu3+Rx+ua0t54nlub2aWa0lVkkCyY+U8dPX2rkPHut+HdJ0CHRfDjFpZ8pKAACgbrz2rb8C+CbzVvC5NtpepjVJbhilwHO0If7wPXnvUfif4KeKPD+nXGsT6P/wkN1cgKBk/6NznO0da86GVPmVV62Peq4/BSxCpKVpLRdv67GP+z/pGn21nqusXH+lnT28uIOdwXjJNeo+KBBaw6Je2+uR6iNSO27tAQywqemAOleefCzwz400rU7q8tNBvil0VSe1MJSI+4J7iu48UN4l0W2dNL8Dytcvkh1RQoP1HNedisBiJVJy9nzc2z7f5HxmY0oxxU405Jrpqc9p2sa5peo6jpawpdaPDITbytMqtEOpTBOSB7VlTfELR8MTLmXONgU5z7Cs/VbbXx4eh/tixuoLhJmaQNHhSCc9e9YdxZatI63ej6RNc2zEeaIbfcVI9xXB/q9QlUtOPvdbdT9Eyyl7PBU61WomnZPy+f/AOo8QeJdY1LwdfrpFjL55QqeQGVT1IHc15HocksN2Sr3NkETbjaTvc/XpivZfhtpfiSTxGivpGoxxzqEkaS1YBF/EYzX0LdfCnwrrlrCmoaDG4UdcbWz68V7OU5V7H2lFQtF637/8ADHkZzmtHBYxJJTptJ6P719583+HdfuLLRPOu9QN5aCYpA4i2s5UZY8ngDPWvRfgddWvib+0tQWOUXe9VJeQMpjHC7MdPcV6jqvwS8G3/AIaGhLZG1t1bchjPzK3qCas/Dj4W+GfAVpPbafcuxmYGVpGG4ntXXS4foUarqxirs+exWb4SvRk1Fqbenaxq6JoMTAF2yPTvXWWlsIECg8AYFVoks7fbsmXtgA5P6VONQs8czr0JPB7cV7VGjGmtEfN1Krmy1j3oqL7VB/f/AENFbmRKaZLHHLGUlRXU9mGRRRQOO42CGGJcRxIg9FUCpcA9qKKYPcQqv90flUEkcbZ3RofqtFFNCMvW7KzmtHSa0t5FI5DRgg1i+AdO0+1imS2sbWBfMJxHCqj9BRRXNP8A3iPoz26X/Iun6o7COOMHiNB+FTetFFdLPFYVjX6L/aEh2rnA5x7UUVIiqVUREhQDlOce9KqgrtIBG1uMe9FFAFnJ9TRRRQB//9k=">
            <a:extLst>
              <a:ext uri="{FF2B5EF4-FFF2-40B4-BE49-F238E27FC236}">
                <a16:creationId xmlns:a16="http://schemas.microsoft.com/office/drawing/2014/main" id="{388E3273-76D7-1F29-4432-4987B8C218A3}"/>
              </a:ext>
            </a:extLst>
          </p:cNvPr>
          <p:cNvSpPr>
            <a:spLocks noChangeAspect="1" noChangeArrowheads="1"/>
          </p:cNvSpPr>
          <p:nvPr/>
        </p:nvSpPr>
        <p:spPr bwMode="auto">
          <a:xfrm>
            <a:off x="0" y="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ndara" panose="020E0502030303020204" pitchFamily="34" charset="0"/>
              <a:ea typeface="MS PGothic" panose="020B0600070205080204" pitchFamily="34" charset="-128"/>
            </a:endParaRPr>
          </a:p>
        </p:txBody>
      </p:sp>
      <p:sp>
        <p:nvSpPr>
          <p:cNvPr id="15364" name="AutoShape 17" descr="data:image/png;base64,%20iVBORw0KGgoAAAANSUhEUgAAAE4AAABOCAYAAACOqiAdAAAAAXNSR0IArs4c6QAAAARnQU1BAACxjwv8YQUAAAAJcEhZcwAADsMAAA7DAcdvqGQAAC/VSURBVHhexXwHYJXV2f/v7r2yb3ZCAgkzIEsEERyAorja2q/aOmqrrXbbr8N+amvX366vu2q1tVZtsXVvFCoKyAwQSEhC9h733ty97//3vEmUpaLQfo8e7s1733HO7zzj95xz3qPC/5FkMhktP2bys4afM1jkM2eiWFmOlCDLiBSVSnWA1zTxs4l/N/AzKSf8p+U/ChwbLICcx891/FwbSURzOka60eXtw8DYMDzBUYxFg4gmYoinElCzelq1FiaDEQ6TDdnWLBQ68lDsKkJFdgn0Wp2A+SzBe4qfG/gpAP9H5N8OHEEqYFnLr+viycR5nZ4e46ZDW/Bm6w60DLVjJORDLB5CLBGGJxLmBSmk0hnoNGpeC6hVGURTGQVAu9EMo84Mm8kKl8mJWncVllUvxDnTzkSx0x3VarQb+JynCKCAOaBU4N8k/zbgCFYdyx2RROzS5sHDeLXxDfxzz8uo7zmIdDrB3wWgNAotRiwqsCNBkF7rGcNF5VnoDMQwxWHEq10+fGluIR5rHiGAwNxcCx5pGkJdrhnBRJLnxRFPAzqtAfNLZ+OyuasUEKfklcOg0T9J8O5iqZ+o0mmV0w4cwSoXwGKJ2NXPN7ymfbL+JbzWtAX+8AjOyHfAYdDjrcEA/LEUjFoVLi7Pxq7hAAxqNYLJFKLJDD5Rk4st/X7s4nm3zStBuz+KWCqNUrsBTx324Ey3jeelEUik8HyHF9OzTIjx2mZvgCZcjJW1SwniaqyavjypUWsengCwY6KKp0XUE5+nLATLmU6nfx5LxBuf3bfh2gt/da32c3/9Op7c/RS8YQ/WTSmg1mjQH4rjisoc9lhG8WE6jQq0TFh0GqwocqKb2haMp9A4GkGpzYjWsQiqnCYMRhIY4/FiqwG5Jj3K7EbsHw2jzGbAR6tzUZttVTQvnfDihT1P4MY/fwWX/fYG7YbGN65NpJKNUjep40R1T1lOWeNYGYmOtyeSyS/u6trnvOel3+KFhk1stA7VDjPyLAYc8kZg1qoJnEoxx0/PyMeTh0fhiSWpLWaaqg0BgiJ/v9rtxQwe66CW2fUaaGijeSYdBsNJVBPAODUvTqRrXWZs7B3DR6tyFKCHowk83e7BbXOL0B6IUlv9ODgakgCCK+etxm2rbsLsolofNe+nLD9iOaVofErAETQry/qxSGD1Lzbci/s2P4rBAP2RWocv1hXhNfooacQNBGpzrx/z8qwYoMZRwfBSl0d5eCqTVvyXCF0ezHT+GpWRwUDH8zL8PUmzDNMfxpCkX7RoNTxThRyCmW3UI0YQS6mFDoMW+0dCWEdtlns3s7Pm59sU8Lf0eqA35uDm5dfg8yuv4zOMLxK4j7B86Cj8oYGj6lfx45k9XQ01X13/XbxxeBcWsqIuNmYTNaGKzn12joWa5cG1tXn4Z9sozUpH3xZHdzAJFcEx6xzIM09BjrkMWaYi2PS5BMygmLRqomoCXprgJVJRauUwRiM9GAl3YCDYRs0LIpIMwapTwaE34BKCtmc4iE5/jM82Q8/IvI9aNzfHihc7hpVAck7NEvzsI3dgWv4U4YEXq9XqVuVBH1A+FHDUsnNS6dT6h7auz/nO0z9Fr3cQGo2OETEb01wmggL8o3UE55e4FAfe5A1RG8YIlBO55gqU2KfT0c8iYJU0Rf0RlZBvoo8nknd+k3+T6SgGQ63o8e9Hb6ARQ6F26NURBg4XDnoiSl0eZx0KrTr4oin0UdPlygT5YXFWMX58+Tdw+dwLRwicaN4m5cYfQD4wcNS0TydTyd/94IVfaX/x6v2ocWgxLcuKnUMBJdJdRUfd6A2zYSBYAdKMFKmDGdNzlqHccQYKrNWMpnZFi9L87VRENFOt0iLMgDAQbEabdyeDypvkfUHMZLCYwXqJX3y+w4O9NGPGIVw/owA7Bnxo9qvwnYtuxRfP/bT4upsJ4P3jdz05+UDAEbQfhuLhb9z+5P/DbzY9hHK7CeeVZqGPkTDfosMz7V58jMD9Zl8vrHppmB3VWWdhTv5qOA1uxW+lhMO9q1Z9OFExPmtIkBP0g16a8t7B59Hs2Ua3EYOLWUenP05fmObvGXxxTiEuJFf87lvteL0vgG+uvgm3X/QFmrX+RwTvmxO3fF85aeBE06KJ6H1f/vtdePDNv7FHbRhLpDEr24z5dPoHPGF4GRUbRgPwxUDtmosF7supYVMVoDIMAqcbsGNF/KJKNc6wev0N2N73BLpoyipmHxn+tqzQgU/W5OOPBwbgJ4HW8GgTg8iNZ1+DH13+LYKvufFkNe+kgKNPW0outPG2x+/W3vf6Q/RnWpSTY51FIrqR9KIu14p6OuXeUBhGjRMLC69Ebc4KcjSTYpLvLpOPnwR0PCTIX/Q7k9+kAvw2ec4k9aQveA/R0ISjqQAahl7BzoEnEUkEGd2LSI3CpDw+fHxaHs5kxvKNN9voVtL471U3485Lvprkc88/GZ/3vsARtHIGgq30aQXfffaXqGOEEj/ROhYlBdCAhB33Hugnc0/CYazEueU3Is9aJdcpWnasqNTjEZMajIwqBhVpIFN5/kJTUpF2IA5VQoeNrQ/zuBq1+WcysZ9GbdDxnAw7LcLjKT732AGU40V8oFzTEziI1zvvhz/eA9JBXFKRTdqSje/v6FYoktTlGWYgP7jsG7h1xXUyArOMRaLuu8p7AsfGC0/b+tC29TO/9Le7UGAC/ZSGtEIPm06LN/r8yDJqmRKFUeFcjLNLr4XNkMuKJI/QkCMlg1jEg1QyAr3djIDpJQUcY7IW+ngtGrVPI6QeQnXoYry47wGMRT1M5ouwsGwtU6nZ0Gq8KCv+JdSaGNo6bqe/NPKe7x1gpJPU9H++aC82dv6R/ngv1pTlKBnKWTTdxSTfQ5E4HjrYj9agGvdd82NcMucCGbY6k8U3cZvj5D1TLoL2FyblM+96+meIJ6IM9xrFp73A3hGW76TGHfD4UZN9DjXtMwwIOSdw/uN9I74nmYjgUP1vcHDnTxD29fLhVvgMz8JveA4RAjam7oIBNoKfg3UzP4cryPgvXWDAtJIDTKcGYDJ2wW7fDb2+h3ltL6PpkAL8ODz8pkTZo5skdZE6OQyFOL/i8/S9C/G35n6YmMkUmHXoJEHPJZnWkU6NBsfwzX/+CG0jnTVs+3oWMYUTiujyCYXq+yV/NPClG/78NezrbcKq8hwsIsGV6DkcSWIvfVqI5jkjdyWWl17P1MZyHL3IZGiWKjFX+dRiuG8z+tpfpLlq4S69EG7HdDi05dCFFjPi6RHRjMLsL0JD+3ZSGBLX0gLMqPgXivI2QWcYIT7MKKht25rrsKlzPfrCb9GPjTJyVtJ0UxgJdStAGVmXYzWeNJr+10IOOZsp2gCaPG1o8UVxdqETP6/vhYFc5doZbmzt6UHDQBcun7emktaVueuuu07o704IHJGWZPiJe176vfGfu57CrBw7tvYHsLnfz5QpiRKaal8oinLnmVhedj0MJwKNmiAaUljwV5pKDPF4LrwjLdS6MUyZfSNy3SWomd6Kwmw9NOksxKMWGCIFaOttxM7u5+GP9MNtu4hOfirtwoegrxhDXTMQSS1Bn9eIkegBPiWlBJ9c81QcHt6Ppxp+QfMeQralSMlKjhUBT8+AVWSrZe7bCU+kD17muULa15KiRJgH55r1eOZQI5xmBxaW182/8847HyR4x6VmJzRVAvftnZ37nPdtfkRJm3RqNc4vdeG62nwMhGPY2O1hrlhJn/apCTJ7NGgq9ofc2J3/mFKK3H9CUeFDKCojWGfcBt1ABwKtuxAJWalJCRQU9iPLpkU8kiEA9Uy/CjGncDWmlKjgLqMJjX0N3XvcGN30W3i7kijIKkVd0SqmUp9msLoOyaQGDlMOcizF6PIeRMvwdmkE63C8Xkjua9Vn45yyG6j5BThI+nQeM5w/HhjEI4eGMIPEWa9O49cb/4RDA4fFx3974tKj5DjgeGI505JbfvbKH9A3NsjesCrjYQdkpIEAFtJUbXoHzmH0tOnzjqMbaUZST7IHoXQAHu95CIam00zj9CHdsFhNMOgJ1sCvkB7eg4bGbOyuL0RvtxvpFHkV3eHMoqVYNu0S1BQsgsMehdUagFbProh3wJXPCJydxrD5N8jkbkS+vQqRWAqP1/8UrzU/jOVVn8BHzvgfFDlqEMsEEFONUceODx4CXpaxBOdVfJpcVIc/Nw7gqmm5+NaCUmYeYUZ7DXo9Xfjf1x6Q9txEtyV5+VFyXJfccccdP3+16Y35dz/3v0IIFU+xotjJQCCpTQq7hsNYUvxxVLkWHweamv8NJduwMfAgfHTeeVgDr28ForE6VqYOJosRmWQMmdgYYqVLsCuxm+nZPuhjNQjteg1a5ryGwhLsHHuEzn+UUbwGJr0aoyNGmOyDMJdUIaQpRkS3i+avgn80GxsaH2O20M+6BTDFWI58fwTWXDd6rVswoN8BI92AOZOrmOmRIj7QYSzglxQ29+7GYV5XPxyiz0zjppluAmvAY/vrcX7tUnWRsyCP5vqPiUsVOUrjqG11vOG1v3r1j+OTJSShB9gDMhorSfIr3SOMSnXMO1coDz5SJGeUyBlK+5DMxGFQS7KfRCplQ3aeGaUVYeQX+KHVuhCt/BwOagbQG29ASpOiK9DCOPZP6BN7YDdUwKErhCfegpahTnR3FhO8raia9ShKp74ArW6YldbBEj4X3cND1KcUih1TsWLq9ahIdiDR9HOEA4cQ0XoRVQ0hrh5j7SQ4HqsjkkuoMCtvFX12DTrHQlhaaMetc4rg0JPg243IN6Tw0w33sx2qqwSbiQsVORa4e57f/xq2tdcrIChC85F0aseQn+DYMN99GSOQlee+04Mp8jZvROiBHxaNCzZNDrJUxXil8QFsbHkY4bgXybgRh9uy0TsWofapkasrwxmq5ZiXXgIzHNCVr0ambBlUyTAWuz6FGscF0GayEQ6n4XK8zmokEI/l02SrYI1cAl1wDooZqC4r/ggum/PfWFC6DAZyZPv0NUBuEVTUHEu6FLaEGbr4RmhSh1jToztbfLNZ78IZ7kvp70zUthRe6/Fi+1AA9zUMIJDI4I2Wbdjc8pZg8/OJyxR5GzixY9rzeU/Vv4QU05MCsxFxMmo9TaJWhor40KlZZ8JtraGPSExcJZqmgYfk8rnWX2NLz3oYMhbMNK+Ei8AdGt6Jg4Ov4+nNbdi+uxCbu+uxyf9HjKa6UZgohHfXP3F4+28Q9Ldh1FnHbGQnmjsYGQN7oCeXMzAyGvReVlqLweELsa31Y9gZ+Bf2+VqQig/B1XEf1EP7WAcHrJbdyDkjG6rKa6HL2Ai6Fe7UCjjoMozhO2GI/pVZSlRqPF7xCRGOV+6ciwrm1i92eJhrh5UhsZUlDnx2VhH8YQ9k3oRad474/4nLjrrL2sb+FrzW9CbNScso6sDHq3MVwiszTnpq2ay81ROnHikZRQN1aiNTmyb0+A5iin4WgXfj/Oor4LZP4bFW9EXa0B7fQ9ABHTlbV9uzSo/nuhchmujB4Ag7LBWeuKMaLZFt2BF6Ar6EDz19X8C2rrnYFdiMtth2tEZ3YCTRCntpFVylERhjv2Md6ukKnkJW9vOwZnJQHFsG9b59CLQdQFpTRtCCUKVlGvZo4ESEBZzhvhiDjOrb6JZuX1iKCrsJrzMzkvoKJoeHO0XrLp245Ki7rNvcup2suRv51LZGTxTNvgjDs4WplQe12WeRJhQfZaIiaYZ9l8mCdbX/hflFl1NLaBqJjTAHv4VFtifwkepCnDftGtjUuVjp+i9cXfVfqMrNRXHFGhQtvB7q6jmwumbBZatDcf6lpCDXI8e5CDqVAf3xZuz1NyEUKSSopEXUbheDwzT92Siwr0G65lYCtg368FNAgr5PHUdh/iMwGrphSpRSG7dC49mFmIYdrhKrkcHM47NMmarMNZdjinMBqUoaVq0GT7SNKOnk1TWF2M8EYGfHXjn1IuUCigIckcyJJxNLn9zzMsmuDfNyrdQyA3NSo8JtEmkzKl3zmafqqQ1H+wmpSHb2SyjM7UHpaBoFgyHEtfOQ0C3mfRPQq4J0+NnIs+RjVpkWM2oHUFndBVdWAZoye7Ep8Bc0UYsKXCuhPdwIVVcnA4sNOdoyugkztCo9DKY3WJ8gltmvxoWFl2Nt1SJYGPVUqQFWPo00s49AdDli0SLSGgtrpEbM2ATV0inQUqMT2vMQM92MjLqI9T1+4EHapNfQsrIWwh/TUFHGcN30AmUqoN0f4xkqPLf/VZp1SsxVmSmbBG71oH9Yu7VtD6rJ27YNBvAQCaFMouSYVMqcQIGlWuE/R4uKZu1DTtZrzDEboRl8CGqaXJtvAD2JMxAxfh3D9YMYa3gRNnsA+UUjjIFq+LxOxOIa5OsqYVCZMUgKMxJvgsn/D+jTTQweKlQZF2C14xbMzgpBZ6Mpsui0IZQXRzC1pgNFJT1Q67IIWiWips8wMJ2Fw+3/jdaO75HKGOE134sxF7W18nx0m15Ck+FxdOqeos4NK8AeK+I23JZpbGsp/nqoHw8eGFB8XSmzpPPLsvHywTcRiIW0xEpWJbx9h3WvM3pEkzIhkiIbt5CrjacssaQKhdZaWHSu48w0k1FDrxuleYbY24Uwu2fCXzoPW9rXo4kEN+nrhzlWzwbHeS7Qst+JfW9VoqErhRbNCyixVGKx7QpqpQVJtQ6GSkbssvOZR+7A1i7SJtbHZuwl1XIh7r+Y6ZoDo6NWhEIm+jIf7DlW+GKfwOiuTUh6m9F84A0c2rcT4VQr/WgJshNrYdeUQA8nIqpe9GmewqhmM2t+vLkKcMLr8ixVTCHVuLDchZtnu3E9NS+PadhwiNG2bbecqpirhgjK2My9v//XQ/r67gamVMz9TDqerEMDachQRI1FhVcoIxbHmqmMNUYI7OGxNALhs6HLXoFtA9uZqryJWYXLkefKQaBkGIbiNQgPWtD36r1QkZr42eBOLXtQzXxUPR3l6lpGYQ/gWgLoS9Dh24WDw2+QgMuc6kWIDcxFMlhFDTNicOvjGBuMIGmYjmAkFzGvD5r2nyBD7tXc9Ra8TLeyXWch33o+Zk5RwWpjJuBbAF0yl0S4ENmZ5Wy0NPl4EV6XTMdoMULMQ/T1OmpyWuGyvlgcOXY3VtYsKWf++nPRuPkExLq/7xDKbQbUuMxMpbRKeuWNJJSRhnxrFXvkeN+gobNuiezHc32HscX/BFpjb5GMzsCc4otRbJ+BkLMX3sIuxHSt0DNVc+ZTQ31PIi9ZhVnhS1AaX0xt0MOVfguO8A9gityPVHgUU1UlWOC+EBqNHXGfFqHe/fA7DyOQod8KHESy+QGMdJKmJJlp5BfDWvcF6F3TkVuwABqtkVQlg4JcOnk7o2IyhUj0ENLeTqj7+6CKjfusE4loXSHJcJJRX9jEx6fmKfOypcRF2r+7S4bhVZK/1mmYYl3YMdK99sEtjyFLJ5O+KnhjCcQYh51GNV1pFWbkLj9O2yaFN0IwM6TwOYPKihk55ZhdXErzNWFMuwWm6FxU5UzFjJnD0OfPYOMXkcjGMdT4B6jCUeabZeRYD9OvaenEz0Y86QbCPrhCURSXrECk4QUk83Xozn0BIW07Ct23QGObieyiw6iu/gGpjhuDakZm+yw4XdOUcUNnfh0MRjvNOhfNLS0Y9W5ALNaEWKIbWo0NJuNU1vzE7TEwILWP7aDSDNN6gni0ZVgZsA0lErAbLbjyjItg0hl3icZN6/H2wxsOEizgjDwbzAzH1Q4TWklHCqwV43c8gUj+l6stxWLjlZiGpZhuWoSpZb9HRekPUFx0H/JSy2CPXgxtMo8Em4GmMA1neRViPvotdQaJ+CDSJK9x42WI2L6LYKgG/jfvgoGamwz0wb/jIaSiY7AwMmpSBj4wjYzWhkzOOVDpLbzejeGYF9uCf0dD+FX+psbC6YvYUVugTb2IIpa5rp0os4dJpEthMS+Bxbr0XSAbF+qNQk0izCJkacbdi8vxP+R1SwqdGIsG0OXpk9OmCXA1/WNDiMTD5G1R1A8FGV30yroMGeXNIXd7N9UWkQdt73ga/9hzDw7St0XjBVR1G0KBmUB8GhvjZaMeQv2hOA7vN8PX0wd1NI4s9xrYXDNR4H4BVTOfhcFM0ze6YS+bDi21w5BdjEDTK3R5s8HMHs4EtUiVx+elEO3bg8BYKfoHr4Q6toC1S2BP6HUU2b+Bi8xfQY3pXsTsD5Ai/QaXzdiOK8624oazU1g+tQRWnY5WJbnridskfk7a7GPbn233KIt6arPMWOq2IxQLKwsgKTUKcCOMGKlUDFOdJoxEx5N7q2484MqyhPcCTn4psJNWaE3Y3f0a6puvROOO69H6Qi9iI4OMcG/RxPahL7YB3a88hKFXf0pHP0DTWkg+50J+3pM0Hw/5VwwxVQcyU69EZs7vmV5kw5g3DX109ltfvhH6vnyUpj9GHxdHwtOCkD8Pfe21qLSHsDBrGC6mZip0YLDXg0wijt6kFrsY2Dx09imLG373Qiyu2YrrpnwRU6w76bPU1LwTt0vmTWRZ2VK3gwCm8FjzMH69rx+heASeEIMYUKWg448ElJxN5h3PLXYiRIc6N0+IpE4hhu8lkjnU5i/F+dOvQ1FeDeKRPmi6fg+tfyMB6gf64jBiKrR0uE5HCFm18+i8GeniIehNCQx5PoKWA9ci4NdgaPR+jHoe5e9ehNvegNpRgAhTLg2zEU0ihdC/HoVv51/YW/SH/hGUqR5Dbs73sNi9A/fNPojL8kbQ2G5kupSgC0milwm+JdmFabEXUBDfy+/9qLDtwScrbsNs5wbWXUZMjgVPRR/mYOBTKetQbt/agf5wHJdV5dC8EspSWwqdAmCMEMlwIondPLF+NIS3+gN0kFFGVJPi9MWbvbuM91vU6IfH0YG4KQ1V2WdgWPoDDGlCSDP3Mw/PgQnLqE1fgbrsKj4/gpS/FwPNBdj/aDcG9vqQjgRJph1KtpEMDSLasxu63ClQafQorrocLmcRbOmX2ZW9iHoHUTDyK3xywXo4SGlsugwW5vgQH05i2KuGW5/AFx0DuDV7kKlXBqN9zZjm+xNKEtuUxMGq8+CK0rsxzbaVpF6mHY8WybuF4lYye/rl8ikKlzOoNQwuCYRjETnFSKtUFSTSSYUz2Q1aZeHfKO1bxuD0Gt07w0vvIRJxTSobiYURPvKxoLkCL7Y/j4ZAAzWZ3Gi3B3ZUorjyWeTk7yQYRkSHWqHxboRVtQc6Rzbi/R2wmRdBry9GrL+RvkwNc94MlE+7ClNnXgSDMx+6KVdBX7YKyc4NuHzRNua3CSy2xJCnZVQjn9y4xQSzOYO7f+eEp1cF33AGf99nw9/329DhofdSJo6UCjMA+rGu5B44df388+g2ji94ZBeFYjjEACmUpNopYGbov1PCJAqUK+REWbA8Fk3iquocfH6WW5lrkGMnK+WGOtSZV8OqdqGh9zU0D26jxtrgqL0Ikd7d8O99FkZjD/ILXoG9yIhQ+xakDFNgqrsV1qpzmGUMQp/Ig8NxLqJd+6CxZEHLMrXWhtoZ7Zhe1w9jzdVQ2WtougYMMoA9MJJLP2bFYkcUBxp0ONyhw+qVERgczF9pBnnWFOa4o1heGUGZk+nikc3h9zxjO87M+TvbefwsoDS92GqEk5y2lUGz0RNRjk2KmmRuRFZ0y3i/rOw56I3guU6PsoCZ3XhcmnUiEY2T/K9UPwuVhvnK3zaTi2S4HJYcN7KXfIpp0QbsesSE7sPnkrROo2mOIeRTQZN/FgqLBuCeOx2hfa9CHdchNtQItdEBe64e2bkhqDUZWgSfk6CmGKk5JOcYTSNKB785YUdntxYP/cOKlUsjqJsRx8cviuHR9kocILBnlUexpCzC1I3tOIEeTHduJoAdNNl3wFNWufBhrcSi3S9LavXM4WWxo5qaqOFvmRHRuKC8R8Da4OVuHzb2+JRVkyGmGvGUoCyTHSeOPkfKOEFWKTnpgrK1+PolX8KFS4tRPe0AiueUIGfl1zF2uAUHH3wUI3sbSD0s8JKnhZh1mCxJzDzbBEeeCv1Pf4tBZRhqgw3BMS32vdiGpt2F+NduE/YwFXLo9zCC9sFJMG/KH8KnwwP484MWTClPwlynUaZmwnoTmnx27B2yjoM1WY4VHnMbW1FoZmZxBHCyiFFeEzjoDePHu3pw86ZWPNw0pKyZMfPelKBiqg6jjZRAj1FSEYkmQkekyEhvfGJw8eREeirDe2VQWhxDQcEwK6RGJJSBpSAbBWu/D1PRbIzt+RsdeStSoSEMb/wlBltGCaQJ+YvWKtenSTRFvVRdfyIh/ikGWvaiPrAd9dGn4Q/sJBkOo8idRsMeHe6/14LC7CTWXRbGhrADDw7mwKBJMbJGsKqCnGsycE6WY4VEPM/QwXbLyI+ckEE46VNwFgy09P2iDLImWYbV7MRKRIDrkDdWBEkZHj9S5C9/fGji28kJn8UsQY3O9kK0HKpA+6FcxAf+Dn3sSSTHuqCzOFBw6U9grlkJrTUPsZ49aPzLz7Dlb30Yi9UiZ/FnCKITieFmJKlNWcuuRbTYDl+6DVUmN7yNpAu2DF7eZMKP77VDXarBik+QetBqvAkNnvC4sDNlxOo51MqsKLqiejIiHQYTOgyT23lTWgRSGkTYoQlh75Qs/TB0EgQzBmLA32My9HS0CDZmvRE5xIrSqkqn07/a3LL9lmseuBVDgVGi+s5skEz/LSz8KBYXfZTf39/XHSkZpVI6GOL/gDH6IGnKVQi2DCLZuwVj59yNEdUgKvwOBPY+gnALIy1pgW3maujnl8H7ysNI94RhvHAe1POs1AAvWbsX1voQMq97edsUUvQ36gV0MTUW+iQtMrokoqYkox6B1adJKai5E8BoaXZGRlSDOg0zj5vVKVj43c5PpyYOX3QGmr1rWeks6NJOvNn2AhqG/jVBxcYlmUqiNKsI62/6A2YV1f5akvwpfMSF/9z9PEaZQahZoZSYCxEWsGR0ZFq25Hcnq3VSWVmaP75eRJvaC016ADHjpUhph5EpSqDNNIommpzR3Qv9TD/SxhDQHUes9wDCo9sZOXkLcrKEpweJ/AGoYh4YNtN8dtCEZY1sthbqS2gh041QeVkGjVCn1DC4YsxJCSOroNSC/0gRoeErWuZnBB1N6tCX0KM9bsCBmAUd6TFEDDsQ1e+mf9yFA52dCJJhiKUJDmJF8hZQSVYhbll5HYw641+ExzXJC2VirvKjrPapsLhwhqMQ5WYXhsMdTD9kdmiiBu8iouIqRdXVpAJ+JDQ9rMRbGHIQqIIidGb9Er1Vr2Gwqhtp83aeE6H57UNc3wks0UN1rhkq0gxVtw6ZFrp4tlg1SqL0WBz4SxSZvQyp0paZeuBjFqCSzlz4W1EIqooAVIX0xdp3S6Imu1NcHiM0NVDHop/QRD1/UTGLyKiiCNI1BaKkL2Yn5jncCgYy0S4AFjkL4OJxYtagojOW8aXhzz/6beODbz6GC7KrcaG1gpyKKFvUeMbXCXPWlcpE9HiEPVLkgTQTFYOIpotgdSGmYfag7UBC24mkWvI68R3CFEVjpfrjzjYcJ12meWloMm+39kWy8h0ESlo4eUwukyIEf7GBINM8iR1b8o4cee4piLCcrr4MXL3lWGOphDnBelt1eNJzCK+MtuFrF9yMOy/+SpTA5YrGSfK16czKM1BCp3yetQz+wQCGvH4YkmqsdhQjGGklymLvAoCEbWlZmkC1w2dej0Hb9zFsuwcj1t/y78cRIWVIUevEb0lPyojDkWiI6tuMsXHQRKTB8vN8ApPDL0eCIr/ZeGwNc+ZzTgCayCS4pyw0zQADi60akcEQuvtGYGCgu4jKVGywY/GUM+Qk5fVOqa7IP86auggFFicjjBFGsx5lZfmw2s1MTbQIRzsQihMIdQIxbSv8xmfQb/8O+hy3w2t6VPELceaMTEgY3elzlPxvUg1OLJOO+20RZc5ndaYekzvKxGY1O2s+ERNwjgXtNIl0ZoCuVhuxMPfVQ8s0a0p1ESx2E7MhHcrs+ZhfrqyCkHdjlX4WedFtz8XU4hp0BX2oKC+Aw2WBQadFkObZ6G1CR/xv8Np/iyH7XfBa/4iEvoVAxhXnq6EdyTC6LIRRM2ophf7jvYqsBH+7sAIKjFL7bFZJsJvUIKmhicdPm1adWKQdY8xkWkaC5LMhFBfnIi/fwUCjIZUJYe6UeeS7VlZR9aycr9RXhLRk632b/7r4vqd+iZumnimrOdAfC+HRgQbs9vWhsFCDvGIDz9OzaFjkrb/xIj4rLbc6omHjoIy3W02TlO9imhqCOl4Y/Vh0molPLT8NDE5vRaHaQF8nmiW146dqBYOGmGliIrbLM+XzNInULUWNr9+vQld/GvPsBfhkaR3y9GYMRYJ4qKceX/3ot3HFvAvfIOtYplyjXEkhcLcf7G/+3qW/vQEjY0Nw6swkijGEU5JNsPm8u8WdB7WO6nCEmZ1MA446m3+88/fE9wmtS+vUqNzbj+IGZhyTPIKXRJbYEFtqIX1LEuQJ0Am4dIB0mohiwcea/0mKAOdhHNu2c7xDZIzRpCGvlGwqFkS1uwqP33QvyrNLvkPg7pZrJk1V5Mla91ScW7OU2UIEQ1TPaDo1DpoIqUrcH1QecqSZncgMjy3vnH80aCJSUSHLivaSbmhCKaiOGIaQpgz6TKjvzMP+njwc7MvGoYFstAxmoWPYgYExK3xhI+LMGuTct583cf1JCR/X1il1GP9TUq0oKyMYRFJxnFe7DBU5pbyv6vHxM44Ajkg28GE719VdoKQVGQJ15MNldj0RDiMZjY130WkWub+BpNMYjivfJ0VA1CVlDEySbzWJqQGjQRP6vFa0DzvRMuBCY18OQc3H3u58BVABMxTTKe5EuQeBHAdU+fMoEQoyOKzC4MjRFF9OpRXC7cjHpXWr2LmZegL39rsPR2qcIHrb6hkrsLhyHoPZePiSm8k7UHKjRCKF2FhAAfWDden7C6keDKEYzP6Y8n1S2F7o4uNaKI+cBEHMVIKQdG+ctClMoETz+rw2NA9kYXdXAXZ1FqCpPxu9POYNGxCNj6dQcq2AKN4gRm7f2g5YNFpY6CrETCdFgFtJCzxzynzB5ssThxU5FjhZmv7sF1beAAPtW/pARkvOLXHiiinZygLqVCSKuMTtI7vnNIgAZPNGYYgkjtI4cVv6SBK6WPKo45MiR+TwO1o1DrDUL5bQYshvQSu1sKFbzDxXAbXbY6PmMsjxnHYmLv4xFVYWO+A265BloKbyuIzSyG4TX2CKxe/C3Y5atn8UcBPyzbOrFyXXUT2jibjy9nGF3YDN/QEEqXEy1xj2+pCMk+GfoCEfRgQcASa/wwsVeZv6iCKj3ZaxKEzyZvWHeJyAKUXgDBCsfp8VbUMuHCCI25scaO9SIduoRY3LhIX5dmQZNUquHkvG8YmFl6GudKYo1G0Tt3tbjgNOfJ1Wo334qxd8BsWuQh5Joi8YR8dYRFkWYdNpEKHpREc8SCfozU8LeCro6N/SGjW8bht8+XT4E0X+jlpISPnMU5VJE5c6h0LMfEZimJ1lRbHNgIebh5V9AwotMvGdRE1BFT6/4lrWTCW7SBy3BccJW03VlE1W2n/84m+NP3zhFzi32KW88y7qWz8SUhbkbB8IAEYjzDnZUCnj2qzQKYh63D4m/jqBsLFvU5RTEblPMonQkAfFTEYK2SmFVj02dPuUlVqVtK4eKsr3L78dnz37ahlWqKUyHff6+YlMVVRTdon5yS1E/MzKhXipU9ZRBJRdFuR99y6WWTkWqGMxREZJgJRgcWqNElBS7PF3K6cLtEwqjTCtJRmNKkvzrbQgcUer6L9l3mXf8BjOn3kublh6lVzx6xOBJvKutaF2ySK6jQf6Di1d95sb0O3tU8bc5UEfq84hNchggNThlS4fjDYLjFlOah6j1ilq3r9NBDRqWnDEC1OCHZ9rVZbly3Jd2dtkLv/uD4RhtZbgmVv/hLKsIqEf8vqlMgN9rJxQ40R4gbz0+pEZhdN67r70NtgZYQz0D6tKnUoYl3nYLKNO+R4LhpReTCcS79EV/4fCOqXjCaWO+ngM51K7pONljmUJg5347e39PsRUVvz4im8KaGJxF78baCLvCpwILxxgufhjC9YFb7vgZiqTihrmRdtYTNG2F2SNGmslQcPIKBQcHEEqeuIFyv+XkiSFCg+NKJ/CTmXvEpmE2TUUxFicpJuGYtLpccfaL2PNzJUC1mU00R7l4neR9wROhMDVMwW55uurbsZN51yLkUicTjSJLX1+pmbiO4E15VnKG8cFeob8gWGmZgwc4uxP0e+dkohp0vfGxvwIsEOjsXH6JOv+nmwbRTmDwFVTc+FhNJfXSL+55hZ8dvnVcqW8l79Nucd7yEm3jP7uTnKbO762/rv4/et/hU55z0uFC8pcWOa2Y33riLI0KsmKDck0o8kIo8MGDSMvr1b+/4+ItIjPStH5S5YTp5bJdkIzss14jjxRFhSJtlh1WkzPMmI3te4WEv7vrruN7kcjm1fdqdznfeQDqQRTkL9EErGr73rmp8qbdcK0F+Q7cMg3vs+I3Ew2iJKXgGXDgAgbYLJaYCKAalZU0cB/V/CYuHeKxFwGIyKhMBjdlJRMXj2QZalillKvQ8xQYvKumlqHb6/5PL6++mZ5n+xhato1E3d7X/lAwImI5qUz6Tvueel3+MnLv4M/GmYFNLDTwV43PV+hK/vI9WR7HpdBg65ADP1MowwEUGc2QWPQQz2+jGDijqcm1BDyshRSpEaJcATRIAEj0S2xGdEdjClMyabX4JY5bsW9uMhHn2kbgsXowO1rv4TPnfMpuc1Ja9qkvK+PO1bkAWTTH//aBTcF//eq76HEVUD/EUNdroX+L4kmb1hZTyabBMjqJytDvixcMUYjiAyPKgEkIilblMn8JHjSfaIxJ1MmJEMfKs4+4vEiQMcfYcRURcLKHihalVpZ62fTkrTzXEmhDo5GlN14/trYi+LsMvzhmh/jpuXXBFmHj39Q0ETeqckHFD5QdiR8hjyv+Kvrv4dth9/CnBwzTUCtbK0h73/NIUn+U9MgvjC7UNlUT14wO0zeJK9wyw6FGkZjnWigXg8VTVnDoiyoOVZ4riz+kRQvxZKmOcYIvJZAqqhSYopupkqyp9JNswowRA0Xpy9U6ZFDwzRDmbRM8TYanDv9bNxz5XdQmVPaQ8CEcnyoHQ0/NHAiBE5SsydC8fDiX776AP7AoNHj68eigiwUM42Rl4P/JXu80e/Jym3ZmfDmmW7sHg6hMyCLGdPwycSv1IJFAouAqaaZK0NZPCa7kiRS8u69vGynUkZrZK6tgh0TZmc4CPbqche2DwaUrc9kV8Mco17JAuT7vfsHyAKiAhQ+t+JTuOnsa2DQ6rcRsMtYhK99KDkl4EQInJHle/R7t+zrOWi856Xf48WGDQwcaob5NFYx6spGeaJtEUaQS0hbZGeZ4XBSYe0HPCFlZGKx7JPJ8/aOBOkX41hd5kQwnsYe/r2Ev+mJhGznk2vSooe/f4xUQu7Z5o8oQ0Gy8O/xw6PKa6IzGUFf7fbASOVVqfW4dO5afOX8G1HrrpaZ9V8TsO+wyPcPLacM3KQQPGVvzFQmde3Gpi342Sv3Y1v7HqhSQZxV5EJvMIVsk05ZlCzr8LIYOP7WMqK8eX0RNSZI7RONWVXuxP6RMFYUO5RdDUWE8shKUTE/YfnZBE9AFj/6h4YBZRcx2ZRUztnc68FQOIYcm4t59gJ8+bwbsaRKVqbjTwTrtO2VedqAmxSCJ77v59TAc146sAlP1L+k7MjaPtKNCqcFY7GM4vvk1W15+SJJAD5B7ZHtOUYJzJXV2Yopr6vIUgYVhumvLqnMgo4mupOcq5Hgyo5cr/b4lKX0sr1ZkyeMPJPsvxlBWXY5zlM2F12Dc/nJumwiWF9mOa27s5524CaFnE/eCv5hPJWoax3qwObmbQTxZezs3KsszZd3REMJ+i6eJJslyCue8laPvMYurwx8dmYBtg8ElWGs6TRl2XlwPiP3MwRTiGtfSDZZps+TAKM1YdGUebh0ziosq16gTKxo1VoB6pvkZi9KfU63/NuAmxQCuJgf8sbdpal0amavbxCbmrcqGyg3DbRgNORDKBpAMhlBiE7cT8ZPLYFRyxDA2olfFHBkUZ/NaIJJb4HZYEa+LRszC2twFoFaXr0I+fZcRlF1A5/zJMtzJ5M2nYr824E7Ugii7N+h7ELNsjSVSWs7R3vQ7elF/9gwQfQgIFt2x0lmZa6QIqu/TToD7LJlt2V8y+6S7EJlrRrJiJz0BossS3iWYH2o/S4/jPxHgTtSqFWyGfxSFtkA6qhN4umPjtrjjL/LiIWySTyLbAwvWzrIVN0b/C7H/sMC/H+euLEB2JsboAAAAABJRU5ErkJggg==">
            <a:extLst>
              <a:ext uri="{FF2B5EF4-FFF2-40B4-BE49-F238E27FC236}">
                <a16:creationId xmlns:a16="http://schemas.microsoft.com/office/drawing/2014/main" id="{0BB1CA18-70E6-9304-8247-308767B637B8}"/>
              </a:ext>
            </a:extLst>
          </p:cNvPr>
          <p:cNvSpPr>
            <a:spLocks noChangeAspect="1" noChangeArrowheads="1"/>
          </p:cNvSpPr>
          <p:nvPr/>
        </p:nvSpPr>
        <p:spPr bwMode="auto">
          <a:xfrm>
            <a:off x="0" y="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ndara" panose="020E0502030303020204" pitchFamily="34" charset="0"/>
              <a:ea typeface="MS PGothic" panose="020B0600070205080204" pitchFamily="34" charset="-128"/>
            </a:endParaRPr>
          </a:p>
        </p:txBody>
      </p:sp>
      <p:sp>
        <p:nvSpPr>
          <p:cNvPr id="15365" name="AutoShape 18" descr="data:image/jpg;base64,%20/9j/4AAQSkZJRgABAQEAYABgAAD/2wBDAAUDBAQEAwUEBAQFBQUGBwwIBwcHBw8LCwkMEQ8SEhEPERETFhwXExQaFRERGCEYGh0dHx8fExciJCIeJBweHx7/2wBDAQUFBQcGBw4ICA4eFBEUHh4eHh4eHh4eHh4eHh4eHh4eHh4eHh4eHh4eHh4eHh4eHh4eHh4eHh4eHh4eHh4eHh7/wAARCABlAN8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65ooooAKKKKACiiigAooooAKKKKACikpaACiiigAooooAKKKKACiiigAooooAKKKKACiiigAooooAKKKKACiio7iaG3iMtxNHDGOryOFA/E0DSbdkSUVmwa9oU8oih1rTZXPRUukJ/IGtEcgEcg9CO9Fip05w+JW9QPQ+leaeNvjR4V8PzSWdl5ms3iHDLbMBEp9DIePyBrhv2hPiVcTX1x4Q0G4MVvCdl/PG2DI3eMH+6O/qeK4b4afDPXfGzG4t9ljpiNte7lUkE9wi/wAR/Ie9dVOhFR5pvQ/Qsm4SwtPCLMM3nyweqjtp0v116Ja/kdhd/tC6+0pNroGmxR9g7ux/E8VpaF+0M3mqmueHVEZ6yWc3I99rdfzFdHp/wD8HQwBby61S7kxy/miMZ9gBWH4s/Z+tTbNN4X1aZZwMi3vMFX9g4AI/EH8Kq9B6WOyOJ4Nrv2Ps3H+97y/G9/vR6x4P8W6B4ssTdaHfpcbf9ZERtkj/AN5TyPr0rdr4ltp/EPgfxVvTz9N1WyfDKe/sR0ZSPwIr6y+GXjC18a+F4tVhVYrhT5d1ADnypAOfwPUe1ZVqPJqtj5/ibhV5UlicPLnoy69Vfa9t0+j/AKfUUU0yRg4MiA+hYUqsrDKsCPY5rA+PsxaKKZ5sX/PWP/voUBYxfH+vP4X8H6hr0dsty9oisImbaGy6r1/GvJNF+Pt7qGsWVg3hu2jFzcJEWFwxK7mAz0969k8VaNY+I/Dt3o+oO62l0oWRo3AOAwYYP1ArgtO+Cngmx1C2vYLrUDLbyrKgNypG5TkZ4ram6fK+Zan1WSV8jp4SccwpuVS7s1fayts11ueotwxFFB5JNI7KiF3ZUUdWY4FYnyiFri/i542m8C6Fa6lDp8d6Z7kQlHkKgDaTnI+ldPBq2lTTeTDqdlLJ/cS4Ut+QNeV/tW/8iRpv/YQH/otq0pRvNJnuZBgoYjM6NDERvGT1Wq6CfDr4zXfivxhZaDJoNvarc78yrOzFcKT0x7V7FXyP+z7/AMlZ0j/tr/6Aa+uKvEQUJWR6vG2WYXLsfClhYcsXFO2r1u+9wooorA+OCiiigAooooA534j+J4fB/hG81uSMSyRgJBETw8jcKPp3PsDXyfeah4r+IPiSK3muLjUr+5fEMAbCL7Kv3VAFfSfx88P33iL4d3FvpsbS3NrMl0sS9ZAoIYD3wxP4V8veE9e1Dwv4htta07YLq2Y/LIuVYEYZSPpXdhorlbW5+ucBYaj/AGfVxFBJ17ta9NPdXkm9+/yO0u/gf4+gtvOWzsLhsZ8uK6G/9QB+tejfC2LW/BHwi8Q6tra3kN1CZWgtrlj+62LtXAPTLHt6CpfCvx78PX5SHXrG40qU4BlT97Dn8PmA/A11Hxcnt9X+D2t3Wm3Ed1BJaCVJYmDKyqwJII9gaic6jtGaPNzPM84xE6WAzSioxnOOqXS+qTu1+p8t+EtJuPE/i6w0kyMZb+5CyydwCcs35Zr7T0qws9L02306whWC1toxHEijgKK+SPgbdQ2fxV0OSYgK8zRAnsWQgfqa+waMW3zJC8SK9X61RofYUb/Ntr8kgoqlqOraVpromoalZ2jOMos8yoWHqATTLHXNFvrgW1lq1hdTEEiOG4V2IHU4Brlsz87VCq48/K7d7HmH7Tnha31DwqniaGIC905lWVgOXhY4wfoSD+dcB+zBrUlj48l0lnP2fUrdgVzx5ifMp+uNw/GvavjhcQ23wp14zEASW4iTPdmYAV88/AGKSX4s6L5efkaR2x/dCNn+dddL3qMkz9Q4fnLF8L4mlW1jDmt8kpL7mV/jY7j4q+IAHYD7V2P+yK9w/ZhJb4ZEsST/AGhN1+iV4b8bf+SreIf+vr/2UV7l+zB/yTE/9hCb+SVVb+CvkdXFK/4xmh/3D/8AST1Ida+FdXkk/ta8/eP/AMfEn8X+0a+6h1r4T1f/AJC15/18Sf8AoRqcJuzh8NPjxPpH/wBuPovVWb/hlWJtxz/ZcHOf+mq14D4Pkk/4S3R/nf8A4/oe/wDtivfdW/5NTi/7BcH/AKNWvAPB3/I26P8A9f0P/oYrSj8MvU97hZf7Ljv+vtT8kfYnxA8UWHg/w7c61f5cIdkMIOGmkPRR/U9gDXyX408a+I/GGoNLqd7K0TNiK0iJESDsAo6/U5NekftZ6pLJ4i0rRgxEMFu1wy9i7NjP5D9TWb+zB4ftdU8YXeq3kSyrpkKtCrDIErkgN+AB/GppRjTp+0Z5fDWCwuTZM82rQ5ptXXkr2SXa/V+fkcxY/Czx/dWYvYPDdyseNy73SNz9FZg36VQ8Q6/4o/sQeEfEDXJWzuRKkd2D5sJCkbcnnBz3r7RrxD9q7RrVtG0vX1iVbpLj7K7jq6FSwB9cFT+dKniOeSUkTknGc80zCnh8XRjZv3Wr3i+m7fppY82/Z9/5KzpH/bX/ANANfXFfI/7Pv/JWdI/7a/8AoBr64rPFfGeL4jf8jOH+BfnIKKKK5j4AKKKKACiiigArifGfwt8H+KJnuruwa0vX5a5tD5bMfVh0Y/UViftI3euQeDbWHRYL4l7tZJ57VWJhVBkZK8jLEflXjWl/GPx/pcYt21dLkKMYu4Fdh+PBropUptc0Wfb8P8OZlicOsdgKyjK7VrtOy9L/AHMb8XvhvceA57WZL8X1hdsyxOV2urDnaw6HjuP0rpv2ZtQmvNQ1jwddu0mm31jJIYzyEbhWI+ob9K4HxP4o8VePdQtxqEs2oSx5WCC3h+VSeuFUdTXuv7Pnw8vvC8FzrmuR+TqF5GI4rcnJhjzk7v8AaJxx2xXRVfLStN6n2uf4meEyF0cyqKVd7W730a226uyPBNU8O63oPjhvD8EE76pb3QW2ES5aQ5yjr9Rg19MeNPiCvgrwhZz69HbyeI57cYsYZMgyY5YnsgP+Az1rqdW0uNpptZ0/T7KTXY7VobWedencKSOQM18b+NZten8UXz+JjN/aokKziUYKkdAB0C+mOMVEWq7V+h5mCq0+MalP6wlFUVeWvvSb3t2jpr16eZbb/hJviP4x5D6hqd230SJP5Kgr6d+GPgLR/AOiswMUt+6bry+cBfqAT91B/wDXNfMng7xz4h8Iwzx6DNa2xnOZZGtUd29BuYZx7U3xN468WeJI/I1jW7meBj/qFISM/wDAVwDWlSnOfurRHuZ5keY5m44SjONLDq2ivd/KyVl0V/N+XcftB/ES38S3Ufh/RJvN0u0k3zTL0nlHAx6qOfqefSt39lfwvKJb3xbcxlY9htbMkfeOfnYe3AH4muR+F3wl1nxRcxX2rQzabowIZnkXbJOPRAex/vHj0zX1FpljaaZp8Gn2Fulva26COKNBwqisqs4wh7OJ8zxJmmCyrLv7HwDu38T/ADu+769lofJHx0heH4r68HGN8yuPoUBFeu/sq6pbzeD7/R/MX7Ta3hmKZ5KOq4P0ypqn+0f8P7/VZo/Fei2z3M0UQivYIxlyq/dkA74HBHoBXgml6nqWi6gLvTry4sLuPI3xuUYex/wNaJKrSSTPfoUKPEvD9PD05pSior0lHTVdn+p9va1qVno2lXOqahMsNrbRl5HY46dh7noBXw1eTfaLya4C4EkjPj0yc12Omj4gfE7UINNe+1DUo1YFpJmPkQj+8xHH9ax/HHh6Tw94t1HRIvOuEs5RGJTGfn+UHPH1p0IKm2m9TThTJ6WSVKmHqVVKtJJtLolovvb6nu2q/wDJqcX/AGC4P/Rq14B4O/5G3R/+v6H/ANDFe/6iGf8AZVjQIxcabEu3HORMvavBPB8E48WaQTBKB9uh5KH++KVH4ZerI4XaWFx3/X2p+SPT/wBrLT5YvFml6ntPk3Fq0W7tuRuR+TCqP7MXiG00nxjdaXeyrCmpwqkTscDzVOVXPuCQPevdfij4PtfGvhqbSpnENwj+bazkZ8uQevsehr5H8UeHNb8Mai9lrNjNayoflcg7HHZlboRU0WqlPkZw8NYnC53kjyupK00redr3TXe2l/TzPt+vDf2rNds/7L03w3HIr3huPtUqA8xqFKrn0zuP5V5PY/Ejx1a2YsbbxPf+VjaoLBmA9ASCavP4D8RXPgnVvHGuC6jK+W0Cz5MtyWkUFznnaFJx68dqUKHs5JyZy5Twismx1PFY2tGyaUUr3cnot/Xpf7iT9n3/AJKzpH/bX/0A19cV8jfANZI/ivoxaNwC0i5Knuhr65rPFfGeP4jf8jOn/gX5yCiiiuY+ACiiigAooooABVG60fR7pi1zpNhMx6l7dCfzxV6iguE5Qd4uxWs7Cxsv+POytrb/AK5RKn8hVmiigUpOTvJ3CvPvjF8OLPxtpv2q1Edvrdun7iY8CUf8839vQ9q9BoqoycXdHTgcdXwNeOIoStJf1Z+R8Ly29xoutm31TT8zWs2J7WfIDYPKnBzg+oNfUfwjs/h3rGixax4c0Cwt7hMLPG6eZLA/oS2Tj0Petvxh8PfCniy+jvtZ04yXKJs82KQxsy9g2OuO1R+Efh34Z8K6kdQ0OG8t5mQo4NyzI6+jKeDXRUrRnHsz7jPeKsJm+BjG86dVdF8L7p67dna6OuooorlPzwKz7zQ9FvJvOu9IsJ5c53yW6Fs/XFaFFFy4VJ03eLt6EdtbwW0QhtoIoIx0SNAq/kKUxRMctFGT3JUGn0UE8zve43YmzZsXb/dxx+VJ5MOciGMf8AFPooC7Cobu1tbyEw3dvDcRH+CVAy/kamooBNp3Rl2fh3w/ZzedZ6Hp0En99LZAfzxWm6rIpV1V1PUMMg0tFO7Zc6s6jvOTb8yJLe3RgyW8KsOhWMA1LRRSIbb3CiiigQUUUUAFFFFABRRRQAUUUUAFFFFABRRRQAUUUUAFFFFABRRRQAUUUUAFFFFABRRRQAUUUUAFFFFABRRRQAdqKKKACiiigYUUUUCCiiigAoFFFACUtFFABSUUUAL2ooooAKKKKACiiigAooooAKKKKACiiigAooooA//Z">
            <a:extLst>
              <a:ext uri="{FF2B5EF4-FFF2-40B4-BE49-F238E27FC236}">
                <a16:creationId xmlns:a16="http://schemas.microsoft.com/office/drawing/2014/main" id="{70470387-45DF-39E5-6EA7-89CC56917F85}"/>
              </a:ext>
            </a:extLst>
          </p:cNvPr>
          <p:cNvSpPr>
            <a:spLocks noChangeAspect="1" noChangeArrowheads="1"/>
          </p:cNvSpPr>
          <p:nvPr/>
        </p:nvSpPr>
        <p:spPr bwMode="auto">
          <a:xfrm>
            <a:off x="0" y="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ndara" panose="020E0502030303020204" pitchFamily="34" charset="0"/>
              <a:ea typeface="MS PGothic" panose="020B0600070205080204" pitchFamily="34" charset="-128"/>
            </a:endParaRPr>
          </a:p>
        </p:txBody>
      </p:sp>
      <p:sp>
        <p:nvSpPr>
          <p:cNvPr id="15366" name="AutoShape 14" descr="data:image/jpg;base64,%20/9j/4AAQSkZJRgABAQEAYABgAAD/2wBDAAUDBAQEAwUEBAQFBQUGBwwIBwcHBw8LCwkMEQ8SEhEPERETFhwXExQaFRERGCEYGh0dHx8fExciJCIeJBweHx7/2wBDAQUFBQcGBw4ICA4eFBEUHh4eHh4eHh4eHh4eHh4eHh4eHh4eHh4eHh4eHh4eHh4eHh4eHh4eHh4eHh4eHh4eHh7/wAARCABEAHQ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7LJxWNP4p8PQTPDNrNikiHDKZhkGr2sErpd0ykgiFyCOx2mvFPhho2n6xrxj1Bg0cUXmLCTjzTkDB9hnNeVj8dVoVadGlFNy7mVSo4yUV1PYrbxDo1yjPb6hbzIvVo23AfXFXLG9tb63FxZ3EU8J6PGwYZrz/AFnxhrXh68MM/htbbTwCluFYAE9juHyj6Vy+lazfQ+EdXktJHiu77UI1Ty8ggtuZtuO5AxWE85jTnyPVpO+jW3r3JddJ2PcKQkDqa8eVPiJo2nNe/a5jFGu6SOSVZXVfUg5Iqho+rar4p8Y6dHqF1IYzIoeOJiibRyeAe/elLO0nGDptSdrJ6bh7fZW1PbzIn95fzpUZWGVIP0NeCeLYn1XxXex6Lp8zRI+zy4kLDI4JwOldD8MdftfD9vf2euXD2gEimOGRW3Kcc4XqKVHO4zxHs5xtHX3r6afJCVe8rNHrdFcjJ8RvCi9L6V/923c/0rF1D4lyyaq1louk/bgW2xuZCDIfZQK7qma4SC+NP01/I0dWC6npFJkV5pP8QNbsNWhstW0JLXeygqXOcHuOMGs74eapd6hf6zdaheXs/k2zzJm4cIvXPyg47cfSsP7ZoSqRpwvd330tZXJ9tG6SPXaK8U8AeJNcm8WWVrNqVxPBM5V0lbcCME9/cV7WK6cBj4Y2m5xVrOxVOoqiugoooruNCprP/IJu/wDrg/8A6Ca8D8IaJqGuap5GnTCB4l8xpSxGwdOo56mvftVRpNNuY0GXeJ1UepIr520LxL/wimvRXDyrHKMxy27tgsD1Uj17/hXzOexi8RR9ony63t8jkxFuaPNsek+DbnUtRtNc0bxFIl5ZWitG07AcMDjGe/TPqK5j4XMH1GWPYJJreJ7m3Q/xyhSBx7Ak1Q+JPxDebw8+l6HZrpQv3KtIxGWLcs3HbGSfpitf4SeFF1HSWvW1K8hubR1WG7VhuY4O4kflXIv3tajGi+flvr3W/Xt0v1Fa8o21M7Q5vFDJrOoWse53iIvpZl+YA9cZ+nSp/hTEq+NLMy5UmF3jGPvcGuw8R6Pruo2rWaeK9Oa3fiQFVjZx/tEHmsyzsYND+IWhWzXEXlxWO1pSwCsfmz/OoWDnRr05Su1Fre27fTVg6M4STadjJ8Q+ONQiup7LQ449Lto5WzsUF3bJySTxya2Na0ceJ9S8PzXDiJrixMl3Kowdq9/rXBeJoY4fEF/DFPFKnnsVkQ5Xk5/rXptxeWunXeiyGQT6edPNpcPCC3llhwxx0HWlhqksRKpHEO8U1p03/rYmDcm+Yzbu18Ja/o19p+g2nl3OnweakrIQXxnOSevQ1neD7n+wPBN54it4YpL6S4FujOMhF/zn9Kvw6Xa+EdO1K5guW1G5vojDbJDGx2oe5/OneBdD16HR5Le80mK80y9+d7eaTy3Q+ozWqp1HWi+W07P4Vov5XoVZ8y01KPii+m1z4eWOtXoQXkd60QcLjK5PT8hVfwGfsvhHxTenjNusIP1yP/ZhW74x8Na9qNilvbWdrY6ZYxs8dukm5mIGe3U1jWVu1n8I9RlkkiR7y5Vgpb5ioZR09cis6tOrHFOc09IPV9Wla/4kyT57vsZfwwXd450zjO1nb/yG1e9ivDvhFE0njSFlGRHFIzH0GMf1r3GvU4bi1hW/P9Ea4X4Aooor6A6Tg/jP4ruPDmhwW2nSBNR1BzHC/eNRje49xkD6sK8i0fwbb3xNzdq1zcSnc8kjZZiepJrpP2imePxdoTOf3X2SXZn+9vXd+m2oPC+rpHEqswyK+F4lxVaNZQi2oo56ahUruNToRT/DtDCGFqdqgkYcnFc1q+i6voIuLnRdVu7V3UrLH5h2yLjkEV6sfEAEBXeOlcV4n1BHikZiMkEV4NPGThUj7Gbfe50VqNOmueOjWxx3hy9+1S2lzsywmVXjckjcCMg+1dv8aX2+Nmjjwnl2sYwvAB5rgvAUPm6xFGo+WTUVA/MZrs/i7J5nj7Ue+zYv5L/9eu+rFUsNVjHbmj+TP0vLqrx0sNVqq7dNt/fFbHe2XjjwRZ6TaLNHFPOsCCQRWoOX2jP61e8O/EPw7qOo/wBm2tnLbBkZ1JjAViBkjA74FcBqn2XQ/hjY262kMl3rO6aSV1y0ajpg/wCetS+I4NN0a68L3un2aW3n2RebByXJBGSe/WvYWZYmnZ3jaKi2rfzefoeR/Y2BmmoxleTkou6t7q3tbvojt7X4kfaCfsfhXVp4zkq6KMMM9RUN3431DXUj0vw7aTWOqvceXILpP9UgGS9cn4i17WLT4eeGpLO/mt3kEiOYTtLBenSutt2kl1Z4yU/tuXw8DkcM0pzz9cba6aeNrVn7P2j2V9EviV7J9znq4ChQj7T2a3lbVv4Xa7T0sX9O1qa5W+0/TvEEeoalYxF5S9uBETzxuH0Nea678RNU1CzWCHT7CyYMS7xRht30yOKo+EPC+uavq89gstxpreWTM8kbhWwfunp61z81rIiXRBDrbuI3ZTxk7sf+gmvGxuZ4upRi0nFO69beuunV9T3sBk2XwrzjJqbXK9tr/g7vZdDvvEi6stjoNhosd6+p3FiLi7ktwAZN54BwOMYNdN8GJtchn1TSNcF0ksHlSxrcHLBW3A4Pp8ornPiV4k1Oy/s7TdNm+x20mnxSOY+HYEcKW64rrfhveSy2nh43UrS3E9hc5duWZUmQLk+wY16eD9n/AGhaMneNvTorfje54+MjOOVq9OKUm7fzbuV+1tGrHoNFFFfXHxp5b+0boM+peEotZs4zJc6SzSsoHJhYASY+mFb6Ka8J0rX9qg+ZX1trP2toWWFQVIIPGcivnTxp8HtRXUJLvw3JFDHIxZrWXKqp/wBkjOB7Y/wHkZllyxPvJanDiaM+bnpmeviUbf8AWVj6zrhkUqrFmY4AHepf+FYePMhRa2n1+0f/AFq7j4a/CnUdO1mDV9ekiuJrdg8NvHkorDozE9cdhivJoZFyz2sc6WIqPlasU/hn4Z1S38QaUL/Tb60jinE00kls4AIOdp4/Cr/jzSNW1PxtqM+n6bf3EU8w8t/szqpOAOpHTjrXvtl5zQjzwN3ep8CuyXD9OVJ03N6y5r2PuqHEU6FSM4U17seVK+lu545qlr4fvbXTtJ8Q3z2F3ov7uWERljcJgH5Mep4p3j6yPiux0K60Szu1ZSbf7N5DDyo89SSMDAr14wRF95jUt6lRmnqqr0ArollEZxlCTVpW6a6ba36ehzwzqVOcKkE7xva701vfS3Vvuec6n8Pby88P6ZpC6hZRJp7blkNsxZj3z81cx8S7HxTaeJLTU4bctJDAqpdWEDgcdmGSf6Yr26kKgjpVYjJqNWDjBuL019NicLnlejUUppSSvo1/Nv8AefOuqeO/FlxaPY3d6YQ67X2wiNyPc4zV7wL4ZuvEPgzWxZqoneeIQtJwrFASRn/gRr3WeztZ12zW8Ug9GQGn2ttBawiG2hjhjHRUUAD8BXFDIZurz16rmrNa76q3c76nEcI0eTDUVTd09NtHfsjybxH4H8S+IV07dY2Fg1parbszXJcuF6Hgf5zXZ+GfDdxYHSGvPID6bavbqYSTvLldxOf938zXV0V6dHK6FKo6qu5O34f8MeTXzavWpKi7KKva3nv+YUUUV6J5gGmmND1UH6iiigBPJi/55p+QpwVR0AH4UUUAKKKKKACiiigAooooAKKKKACiiigAooooA//Z">
            <a:extLst>
              <a:ext uri="{FF2B5EF4-FFF2-40B4-BE49-F238E27FC236}">
                <a16:creationId xmlns:a16="http://schemas.microsoft.com/office/drawing/2014/main" id="{C4D7B85F-CFD9-76E1-385E-2CACEAC8C094}"/>
              </a:ext>
            </a:extLst>
          </p:cNvPr>
          <p:cNvSpPr>
            <a:spLocks noChangeAspect="1" noChangeArrowheads="1"/>
          </p:cNvSpPr>
          <p:nvPr/>
        </p:nvSpPr>
        <p:spPr bwMode="auto">
          <a:xfrm>
            <a:off x="190500"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ndara" panose="020E0502030303020204" pitchFamily="34" charset="0"/>
              <a:ea typeface="MS PGothic" panose="020B0600070205080204" pitchFamily="34" charset="-128"/>
            </a:endParaRPr>
          </a:p>
        </p:txBody>
      </p:sp>
      <p:sp>
        <p:nvSpPr>
          <p:cNvPr id="15367" name="AutoShape 21" descr="data:image/jpg;base64,%20/9j/4AAQSkZJRgABAQEAYABgAAD/2wBDAAUDBAQEAwUEBAQFBQUGBwwIBwcHBw8LCwkMEQ8SEhEPERETFhwXExQaFRERGCEYGh0dHx8fExciJCIeJBweHx7/2wBDAQUFBQcGBw4ICA4eFBEUHh4eHh4eHh4eHh4eHh4eHh4eHh4eHh4eHh4eHh4eHh4eHh4eHh4eHh4eHh4eHh4eHh7/wAARCABGAF8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7LooqK5uIYImkkkVQATyaG7AYuv6zNZXyQ24Rtq5cMOue1Fr4libAubd4/wDaX5hXO3DtcXMlw+d0jZ+lUb3UbOxljivJ1g8wZUtkKfx6Vw+2ldtHWqUbanoltqVlccRXCE+hODVh5Y4xud1Ue5rzyCSGeISQSRyp/eRgR+lT+ZLhTvY47HmtFiH1RLodmdlNqlnHwJC5/wBkZqnNrR/5Zwge7GueW5ZR80Yb6HFTLcQNgbih/wBoVLrNgqSRmaz4h1uLV54lumhiwDGoQYxjtx65qt/wlGs27pI195gU5ZGUYI9OlaWq20F7b7WZfMXlH9D/AIVzE1vuyrR4YcGsZSnumbRjHqj1zSr2HUNPgvbdsxyoGHt7VZrhfhzfLYpJplxLhHffBnoCeq13Vd1KfPFM46keWTRU1m7Ww0q6vWwBDEz8+oHFeX+HLq61KSe4upGlywYMxz8x6j6Cup+KOqfZ9LTTY8NJcn516nYP8TWNolkthYRW69R8zH1JrkxEuaaS6HVQjaDfcvrHjHSq0E9jdptSWGVTkbGxz+B/CpLu8tLNFkvLiOFWfapc4GcU2Sx0jVIt729tcA9JExn/AL6FYPU0HwWNvbxCO1RYFyTtjAA568dKHimU5+V+P901aELKoWOUEAYCsO31FJ86g+ZEQPVfm/8Ar0XApM+0DzA6Z9Rx+fSnAqy8YPuDmrIaN/uspb0PUfhUTwQkkmPB9V+U/nRzBYiKkg8AVBJbRs27GD3Iq2EAG0Ek+pOTTGXIxjBquYVjMuIWiPoOxrs/BusyX0DWd1k3MIB3f319frXLuSFZXAI9DXV+C4bU2DXENv5cpYo7E53Y9PatqDfPoZ1kuU474gM1v4yWe9Rjb+UjxbR129f1ptvrulyHabyOJ+CVkO08nA6+4rrfiFo/9qaIZYUDXNqfMj9x/Ev5fyrxa8s42uiZRuiZTEwP91u/4HB/OsMQnTm/M2oWqQXkenYimT5gkiN2IDBqqNo2neYssUL27A5zBIUH4gfh+QrkfC9l9huEmWSeMRnbIiuQpX1x04611upala6f8sl5GZP+eTfMx/Ln9KiM9CpQszSRpUOcLJ69jTzcJn58xn1Ycfn0rk7fxvpIlMN8k9iynAeRMo3uCOn4gV0GnahZ30fm2N3Bcr6wyBsfl0qk0yWmi+yxyqM7ZF7E4NR+Uqn5XcAfw5yD+dRMkZ+YLsb/AGeP5UqsVyGcsO2ccUMQ5tv8KimOADTsru3bsio5fmH90+1QVYry/N3ArtfDUH2fR4FIwzDefxrlLeDzriKE4JdgOld4ihFCqMADArswkdWzmxD2QpGRXj3jDRVsNamtlTEUn7yI+qnt+ByK9hrnvHOl/btMFxEmZ7Y7191/iH9fwrXE0+eHmiMPU5Jnmkha2sGkUHdtC9up+tZiBY1LNJHED1PUn6mrGuyA3iwxybAUBf684/nUNra/aJhHa2sl1OeyqWNeWkeldGJrC29w22O1muj3JO1M1hNYXVvJ5iXAsO4Fr8rfn1r13TPAOtX+GvnisIj2Pzvj6Dj9a63Q/APh3TSJJLX7bP8A89Lj5h/3z0reGGnLpYwniYR03PJ/CF348vAkWmWtxqMAwPMul+Uf8D4/U16laaDrBsUku/syXJ+9FFISB+JArr0RUQIiqqjoAMAU6uuGFSWrucs8Q29EcNPbXcBZZreUD3GR+dVhIvtxXoRqCaztJv8AWW8TH/dFS8IujGsR3Rz3hWDzbozsDiNePqa6iora3htk2QRqik5IFS10UqfJGxjUnzO4UjAMCCMgiiitCDkk8AaO2qzahdtLcb3ykWdqIOw45/WumsrK0sohFaW8UCeiKBn/ABooqI04x2RUpyluyxRRRVkhRRRQAUUUUAFFFFAH/9k=">
            <a:extLst>
              <a:ext uri="{FF2B5EF4-FFF2-40B4-BE49-F238E27FC236}">
                <a16:creationId xmlns:a16="http://schemas.microsoft.com/office/drawing/2014/main" id="{C28CEA67-6749-6D98-41A1-59FB26AFCCFF}"/>
              </a:ext>
            </a:extLst>
          </p:cNvPr>
          <p:cNvSpPr>
            <a:spLocks noChangeAspect="1" noChangeArrowheads="1"/>
          </p:cNvSpPr>
          <p:nvPr/>
        </p:nvSpPr>
        <p:spPr bwMode="auto">
          <a:xfrm>
            <a:off x="0" y="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ndara" panose="020E0502030303020204" pitchFamily="34" charset="0"/>
              <a:ea typeface="MS PGothic" panose="020B0600070205080204" pitchFamily="34" charset="-128"/>
            </a:endParaRPr>
          </a:p>
        </p:txBody>
      </p:sp>
      <p:sp>
        <p:nvSpPr>
          <p:cNvPr id="15368" name="AutoShape 22" descr="data:image/jpg;base64,%20/9j/4AAQSkZJRgABAQEAYABgAAD/2wBDAAUDBAQEAwUEBAQFBQUGBwwIBwcHBw8LCwkMEQ8SEhEPERETFhwXExQaFRERGCEYGh0dHx8fExciJCIeJBweHx7/2wBDAQUFBQcGBw4ICA4eFBEUHh4eHh4eHh4eHh4eHh4eHh4eHh4eHh4eHh4eHh4eHh4eHh4eHh4eHh4eHh4eHh4eHh7/wAARCABCAHE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7LNFJR+NAC1z3hFvstxqWjySfNb3TvCrSbm8p+R17ZJFb8jeXGznooJrwTXPFEui+KLbVFmLzK5km25+aMnkH8K8fNc2jl8qfMrqT18l3/E3o0XUTPfaK4LUfiNprWHmWYceaB5T5GefUdqxr74kTQ6Y0d4iW25DsmLcv/ga5K/FWX0puHM3ZdFp6epCpSPUhNDkgSx5Xr8w4rLm8TaLHIY2vU3B9pAHT3+leDanr7W0sMt5qiKtyCyFW+bP933qjea2v9mSz6jOLG4kztiZwPlHRh659K+enxpXqK9Gkl6u/+X6l+xPb/iN480/wdaW0kqLcz3OWjj8wKNo6tmq/ww+IMPjbz/KsmtzEgc8k4ycYOQOa8j8hr7wbos2sqt9NJeq1qs658uEnB4PZq7TRI5dH8R3dnbN9nMuJICnGB0K1vU4vaqwfLp1V1/l/kd8MHGVBae93PYKKxtB1X7R/o1yxE69CeN1bNfaYTF08XSVSm9DzKlOVOXLIKKKK6SAooooASuR8eeJZrDRwNIw13NJ5aseiDua1fFV89lZF1kKDackdTXjXi7VFgsZL1JS8UQPmLnp618JxHxVLA4pYOjC7e79drHs5XlrxL53sZWjfEPXj4nbSv7da6aYtuU8rGgHOTWd47uWuT5zrGCsZXgfe461i+F49L1zUJNS09E01wMGZEAa4GfuDPFanijQ/O02V5dWe2mbJjSZQQw9yOleHiIYvG8jknbz38z2sTldWNTljHUwtP8S3WteGrWzWFZr+yUWzsqhdnOV3+px3NXPsWqLcLc6lrFpKiKfLiKZCE9+PSue+FkEMl5eQS4XUTKVm5B4HQZ9MV3ut6ba2Ng1zJIodegz1rso4RVa0ueN0u/e3Q8/DYOlKq41O5yPiILL4WNrbafZ395DL5yTbvnBz1UH+Va/wJ01PiHrVzqHiu0We30hgsFvIOHk/vMO+PTpXLC5TUrxyky2pjGRg4zXWfAy61DTfHV3byWd3FZ3iCTzXiZY2fp1IxWuMwtDDU1Omuvf77HrYvJqdKHPT6dD0vxjaw3njPQrNT5cbzBWUcDaoyMV1mu2CSyLdW8YFxAd0Z9R3WvP/AInyXWm3mn69bqznT7hZmUd0/i/Q16TpWoWeq2EN5aSrJHKgdGB6g185QjSrRlfdtnBWUoRhJbWKsEhu4kngOyVenY59DXT6Fqy3cYin+SdeCDxmsB7RopWntVwxOXiz19x70+J4Lht4JimXgsBgj2Ir3cszCpgZrXffs/8AgnFXpxrR/rQ7KlrGsNQkjAjuvmXtIOa2FZWUMpBB6EV+g4TG0sVHmg/keNUpypuzFopKK6zM8S+OXxStLKGfw/pdsJrjeEe7lbbFG3oD3NeD+JfEGq2un31jLqEU126ETRmPC8jse1dR8dtOjPiq00O9haGCGd5ppQduQed3vWb8N/CGmeIPGq3kxNxp1nBGuyV9xeXsG9fXFfC5hChXrc9eHv8Ap2eiP2HKsNg8Fg1JRvC1292309L+R2fwUmsrvwJA6aXKZ12hWMRAHqQT1rO+OGu2dlatDIrCbHyBxt2+49a77xHqCeHlXT4ZIgzDOFGPLH0FeVfE2XTvF/hq6h+0CdbZDJFIcF9y9SCOg9RUybnUjzO1uhwUqvtK/wBYto9Urnm/gmPxQNfk8QW1qTZTqBl3Cs2OjAdxXR+LfF0rQrDdq1u3QbwcH8elSeGPEVvdaFAqSRhlUJgjnI7Yqp4nhmaGC4vtKmez8+Mu3lEqF3Dk0VqijVu/u/rqePzxlinUejb+R6Z8MfB1nY2EGu6pAs+pToHjEgyIFPTA9feuvvNSeEHzZMR+pGFxVqDUbWLSGeMIdyDy26jGOMVyN1fqXZZP3iNwynuDX5rVr1sTNVJT1d9Oy7HsUKU68pOS2Npr0XFiY5NssbAkYORj+lclpWvX3gjVPs5aR9DmfMTdfszHqp/2fStqNrK00t0hOyNBkZ9K4rSPF+m6yBavGsqM7q7sRtUDp9c100KE5c7UW49f0fk/+GMa9FKKlb1PfvD2vW+rWySRygsQCCD1rXubeO5AbeYpwOJV6/j6ivCNOsr3QXS90LUEEMh/49ZWyrey+lejeG/GMV2q293G1tdY5R+QfoaujiZQfLfmT+/5r9UeHXwtnzUzqhdXlgp+2RB4h/y2i5GPcdRTbvx3pui6e97d3Ia3jx8qrlmJOAqjuSegrI1HX7iyimnhga5CIWEKcl8DoK1PhvpsWraFDrOueGIdPvZ5DKltKfMMa5+UkHgN39q+i4fpY7F4jmws3GEX71+3l3+Z52K9lCF6iu/I6D/hKIf+gTq//gN/9eit3LUV+rWfc8K67HkP7TNnYTeC5tSj0uC9v7dljMzhtsKHqXK9QPSvEvgHr8cY1aAQwofOV1eIEbyB1ANfYTafavaXFpNH58FwWMkcp3Kc9Rg9vavnf9o7RLnwfZ2z+DNDWxsrkEXEllEFO/P8TAbgMehFebjcKpr2j/A+w4fzH2lNZe927pt2Vu3+Rx+ua0t54nlub2aWa0lVkkCyY+U8dPX2rkPHut+HdJ0CHRfDjFpZ8pKAACgbrz2rb8C+CbzVvC5NtpepjVJbhilwHO0If7wPXnvUfif4KeKPD+nXGsT6P/wkN1cgKBk/6NznO0da86GVPmVV62Peq4/BSxCpKVpLRdv67GP+z/pGn21nqusXH+lnT28uIOdwXjJNeo+KBBaw6Je2+uR6iNSO27tAQywqemAOleefCzwz400rU7q8tNBvil0VSe1MJSI+4J7iu48UN4l0W2dNL8Dytcvkh1RQoP1HNedisBiJVJy9nzc2z7f5HxmY0oxxU405Jrpqc9p2sa5peo6jpawpdaPDITbytMqtEOpTBOSB7VlTfELR8MTLmXONgU5z7Cs/VbbXx4eh/tixuoLhJmaQNHhSCc9e9YdxZatI63ej6RNc2zEeaIbfcVI9xXB/q9QlUtOPvdbdT9Eyyl7PBU61WomnZPy+f/AOo8QeJdY1LwdfrpFjL55QqeQGVT1IHc15HocksN2Sr3NkETbjaTvc/XpivZfhtpfiSTxGivpGoxxzqEkaS1YBF/EYzX0LdfCnwrrlrCmoaDG4UdcbWz68V7OU5V7H2lFQtF637/8ADHkZzmtHBYxJJTptJ6P719583+HdfuLLRPOu9QN5aCYpA4i2s5UZY8ngDPWvRfgddWvib+0tQWOUXe9VJeQMpjHC7MdPcV6jqvwS8G3/AIaGhLZG1t1bchjPzK3qCas/Dj4W+GfAVpPbafcuxmYGVpGG4ntXXS4foUarqxirs+exWb4SvRk1Fqbenaxq6JoMTAF2yPTvXWWlsIECg8AYFVoks7fbsmXtgA5P6VONQs8czr0JPB7cV7VGjGmtEfN1Krmy1j3oqL7VB/f/AENFbmRKaZLHHLGUlRXU9mGRRRQOO42CGGJcRxIg9FUCpcA9qKKYPcQqv90flUEkcbZ3RofqtFFNCMvW7KzmtHSa0t5FI5DRgg1i+AdO0+1imS2sbWBfMJxHCqj9BRRXNP8A3iPoz26X/Iun6o7COOMHiNB+FTetFFdLPFYVjX6L/aEh2rnA5x7UUVIiqVUREhQDlOce9KqgrtIBG1uMe9FFAFnJ9TRRRQB//9k=">
            <a:extLst>
              <a:ext uri="{FF2B5EF4-FFF2-40B4-BE49-F238E27FC236}">
                <a16:creationId xmlns:a16="http://schemas.microsoft.com/office/drawing/2014/main" id="{D5B75C63-EF7A-4BB2-E06D-8AC90805B6BA}"/>
              </a:ext>
            </a:extLst>
          </p:cNvPr>
          <p:cNvSpPr>
            <a:spLocks noChangeAspect="1" noChangeArrowheads="1"/>
          </p:cNvSpPr>
          <p:nvPr/>
        </p:nvSpPr>
        <p:spPr bwMode="auto">
          <a:xfrm>
            <a:off x="0" y="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ndara" panose="020E0502030303020204" pitchFamily="34" charset="0"/>
              <a:ea typeface="MS PGothic" panose="020B0600070205080204" pitchFamily="34" charset="-128"/>
            </a:endParaRPr>
          </a:p>
        </p:txBody>
      </p:sp>
      <p:sp>
        <p:nvSpPr>
          <p:cNvPr id="15369" name="AutoShape 23" descr="data:image/png;base64,%20iVBORw0KGgoAAAANSUhEUgAAAE4AAABOCAYAAACOqiAdAAAAAXNSR0IArs4c6QAAAARnQU1BAACxjwv8YQUAAAAJcEhZcwAADsMAAA7DAcdvqGQAAC/VSURBVHhexXwHYJXV2f/v7r2yb3ZCAgkzIEsEERyAorja2q/aOmqrrXbbr8N+amvX366vu2q1tVZtsXVvFCoKyAwQSEhC9h733ty97//3vEmUpaLQfo8e7s1733HO7zzj95xz3qPC/5FkMhktP2bys4afM1jkM2eiWFmOlCDLiBSVSnWA1zTxs4l/N/AzKSf8p+U/ChwbLICcx891/FwbSURzOka60eXtw8DYMDzBUYxFg4gmYoinElCzelq1FiaDEQ6TDdnWLBQ68lDsKkJFdgn0Wp2A+SzBe4qfG/gpAP9H5N8OHEEqYFnLr+viycR5nZ4e46ZDW/Bm6w60DLVjJORDLB5CLBGGJxLmBSmk0hnoNGpeC6hVGURTGQVAu9EMo84Mm8kKl8mJWncVllUvxDnTzkSx0x3VarQb+JynCKCAOaBU4N8k/zbgCFYdyx2RROzS5sHDeLXxDfxzz8uo7zmIdDrB3wWgNAotRiwqsCNBkF7rGcNF5VnoDMQwxWHEq10+fGluIR5rHiGAwNxcCx5pGkJdrhnBRJLnxRFPAzqtAfNLZ+OyuasUEKfklcOg0T9J8O5iqZ+o0mmV0w4cwSoXwGKJ2NXPN7ymfbL+JbzWtAX+8AjOyHfAYdDjrcEA/LEUjFoVLi7Pxq7hAAxqNYLJFKLJDD5Rk4st/X7s4nm3zStBuz+KWCqNUrsBTx324Ey3jeelEUik8HyHF9OzTIjx2mZvgCZcjJW1SwniaqyavjypUWsengCwY6KKp0XUE5+nLATLmU6nfx5LxBuf3bfh2gt/da32c3/9Op7c/RS8YQ/WTSmg1mjQH4rjisoc9lhG8WE6jQq0TFh0GqwocqKb2haMp9A4GkGpzYjWsQiqnCYMRhIY4/FiqwG5Jj3K7EbsHw2jzGbAR6tzUZttVTQvnfDihT1P4MY/fwWX/fYG7YbGN65NpJKNUjep40R1T1lOWeNYGYmOtyeSyS/u6trnvOel3+KFhk1stA7VDjPyLAYc8kZg1qoJnEoxx0/PyMeTh0fhiSWpLWaaqg0BgiJ/v9rtxQwe66CW2fUaaGijeSYdBsNJVBPAODUvTqRrXWZs7B3DR6tyFKCHowk83e7BbXOL0B6IUlv9ODgakgCCK+etxm2rbsLsolofNe+nLD9iOaVofErAETQry/qxSGD1Lzbci/s2P4rBAP2RWocv1hXhNfooacQNBGpzrx/z8qwYoMZRwfBSl0d5eCqTVvyXCF0ezHT+GpWRwUDH8zL8PUmzDNMfxpCkX7RoNTxThRyCmW3UI0YQS6mFDoMW+0dCWEdtlns3s7Pm59sU8Lf0eqA35uDm5dfg8yuv4zOMLxK4j7B86Cj8oYGj6lfx45k9XQ01X13/XbxxeBcWsqIuNmYTNaGKzn12joWa5cG1tXn4Z9sozUpH3xZHdzAJFcEx6xzIM09BjrkMWaYi2PS5BMygmLRqomoCXprgJVJRauUwRiM9GAl3YCDYRs0LIpIMwapTwaE34BKCtmc4iE5/jM82Q8/IvI9aNzfHihc7hpVAck7NEvzsI3dgWv4U4YEXq9XqVuVBH1A+FHDUsnNS6dT6h7auz/nO0z9Fr3cQGo2OETEb01wmggL8o3UE55e4FAfe5A1RG8YIlBO55gqU2KfT0c8iYJU0Rf0RlZBvoo8nknd+k3+T6SgGQ63o8e9Hb6ARQ6F26NURBg4XDnoiSl0eZx0KrTr4oin0UdPlygT5YXFWMX58+Tdw+dwLRwicaN4m5cYfQD4wcNS0TydTyd/94IVfaX/x6v2ocWgxLcuKnUMBJdJdRUfd6A2zYSBYAdKMFKmDGdNzlqHccQYKrNWMpnZFi9L87VRENFOt0iLMgDAQbEabdyeDypvkfUHMZLCYwXqJX3y+w4O9NGPGIVw/owA7Bnxo9qvwnYtuxRfP/bT4upsJ4P3jdz05+UDAEbQfhuLhb9z+5P/DbzY9hHK7CeeVZqGPkTDfosMz7V58jMD9Zl8vrHppmB3VWWdhTv5qOA1uxW+lhMO9q1Z9OFExPmtIkBP0g16a8t7B59Hs2Ua3EYOLWUenP05fmObvGXxxTiEuJFf87lvteL0vgG+uvgm3X/QFmrX+RwTvmxO3fF85aeBE06KJ6H1f/vtdePDNv7FHbRhLpDEr24z5dPoHPGF4GRUbRgPwxUDtmosF7supYVMVoDIMAqcbsGNF/KJKNc6wev0N2N73BLpoyipmHxn+tqzQgU/W5OOPBwbgJ4HW8GgTg8iNZ1+DH13+LYKvufFkNe+kgKNPW0outPG2x+/W3vf6Q/RnWpSTY51FIrqR9KIu14p6OuXeUBhGjRMLC69Ebc4KcjSTYpLvLpOPnwR0PCTIX/Q7k9+kAvw2ec4k9aQveA/R0ISjqQAahl7BzoEnEUkEGd2LSI3CpDw+fHxaHs5kxvKNN9voVtL471U3485Lvprkc88/GZ/3vsARtHIGgq30aQXfffaXqGOEEj/ROhYlBdCAhB33Hugnc0/CYazEueU3Is9aJdcpWnasqNTjEZMajIwqBhVpIFN5/kJTUpF2IA5VQoeNrQ/zuBq1+WcysZ9GbdDxnAw7LcLjKT732AGU40V8oFzTEziI1zvvhz/eA9JBXFKRTdqSje/v6FYoktTlGWYgP7jsG7h1xXUyArOMRaLuu8p7AsfGC0/b+tC29TO/9Le7UGAC/ZSGtEIPm06LN/r8yDJqmRKFUeFcjLNLr4XNkMuKJI/QkCMlg1jEg1QyAr3djIDpJQUcY7IW+ngtGrVPI6QeQnXoYry47wGMRT1M5ouwsGwtU6nZ0Gq8KCv+JdSaGNo6bqe/NPKe7x1gpJPU9H++aC82dv6R/ngv1pTlKBnKWTTdxSTfQ5E4HjrYj9agGvdd82NcMucCGbY6k8U3cZvj5D1TLoL2FyblM+96+meIJ6IM9xrFp73A3hGW76TGHfD4UZN9DjXtMwwIOSdw/uN9I74nmYjgUP1vcHDnTxD29fLhVvgMz8JveA4RAjam7oIBNoKfg3UzP4cryPgvXWDAtJIDTKcGYDJ2wW7fDb2+h3ltL6PpkAL8ODz8pkTZo5skdZE6OQyFOL/i8/S9C/G35n6YmMkUmHXoJEHPJZnWkU6NBsfwzX/+CG0jnTVs+3oWMYUTiujyCYXq+yV/NPClG/78NezrbcKq8hwsIsGV6DkcSWIvfVqI5jkjdyWWl17P1MZyHL3IZGiWKjFX+dRiuG8z+tpfpLlq4S69EG7HdDi05dCFFjPi6RHRjMLsL0JD+3ZSGBLX0gLMqPgXivI2QWcYIT7MKKht25rrsKlzPfrCb9GPjTJyVtJ0UxgJdStAGVmXYzWeNJr+10IOOZsp2gCaPG1o8UVxdqETP6/vhYFc5doZbmzt6UHDQBcun7emktaVueuuu07o704IHJGWZPiJe176vfGfu57CrBw7tvYHsLnfz5QpiRKaal8oinLnmVhedj0MJwKNmiAaUljwV5pKDPF4LrwjLdS6MUyZfSNy3SWomd6Kwmw9NOksxKMWGCIFaOttxM7u5+GP9MNtu4hOfirtwoegrxhDXTMQSS1Bn9eIkegBPiWlBJ9c81QcHt6Ppxp+QfMeQralSMlKjhUBT8+AVWSrZe7bCU+kD17muULa15KiRJgH55r1eOZQI5xmBxaW182/8847HyR4x6VmJzRVAvftnZ37nPdtfkRJm3RqNc4vdeG62nwMhGPY2O1hrlhJn/apCTJ7NGgq9ofc2J3/mFKK3H9CUeFDKCojWGfcBt1ABwKtuxAJWalJCRQU9iPLpkU8kiEA9Uy/CjGncDWmlKjgLqMJjX0N3XvcGN30W3i7kijIKkVd0SqmUp9msLoOyaQGDlMOcizF6PIeRMvwdmkE63C8Xkjua9Vn45yyG6j5BThI+nQeM5w/HhjEI4eGMIPEWa9O49cb/4RDA4fFx3974tKj5DjgeGI505JbfvbKH9A3NsjesCrjYQdkpIEAFtJUbXoHzmH0tOnzjqMbaUZST7IHoXQAHu95CIam00zj9CHdsFhNMOgJ1sCvkB7eg4bGbOyuL0RvtxvpFHkV3eHMoqVYNu0S1BQsgsMehdUagFbProh3wJXPCJydxrD5N8jkbkS+vQqRWAqP1/8UrzU/jOVVn8BHzvgfFDlqEMsEEFONUceODx4CXpaxBOdVfJpcVIc/Nw7gqmm5+NaCUmYeYUZ7DXo9Xfjf1x6Q9txEtyV5+VFyXJfccccdP3+16Y35dz/3v0IIFU+xotjJQCCpTQq7hsNYUvxxVLkWHweamv8NJduwMfAgfHTeeVgDr28ForE6VqYOJosRmWQMmdgYYqVLsCuxm+nZPuhjNQjteg1a5ryGwhLsHHuEzn+UUbwGJr0aoyNGmOyDMJdUIaQpRkS3i+avgn80GxsaH2O20M+6BTDFWI58fwTWXDd6rVswoN8BI92AOZOrmOmRIj7QYSzglxQ29+7GYV5XPxyiz0zjppluAmvAY/vrcX7tUnWRsyCP5vqPiUsVOUrjqG11vOG1v3r1j+OTJSShB9gDMhorSfIr3SOMSnXMO1coDz5SJGeUyBlK+5DMxGFQS7KfRCplQ3aeGaUVYeQX+KHVuhCt/BwOagbQG29ASpOiK9DCOPZP6BN7YDdUwKErhCfegpahTnR3FhO8raia9ShKp74ArW6YldbBEj4X3cND1KcUih1TsWLq9ahIdiDR9HOEA4cQ0XoRVQ0hrh5j7SQ4HqsjkkuoMCtvFX12DTrHQlhaaMetc4rg0JPg243IN6Tw0w33sx2qqwSbiQsVORa4e57f/xq2tdcrIChC85F0aseQn+DYMN99GSOQlee+04Mp8jZvROiBHxaNCzZNDrJUxXil8QFsbHkY4bgXybgRh9uy0TsWofapkasrwxmq5ZiXXgIzHNCVr0ambBlUyTAWuz6FGscF0GayEQ6n4XK8zmokEI/l02SrYI1cAl1wDooZqC4r/ggum/PfWFC6DAZyZPv0NUBuEVTUHEu6FLaEGbr4RmhSh1jToztbfLNZ78IZ7kvp70zUthRe6/Fi+1AA9zUMIJDI4I2Wbdjc8pZg8/OJyxR5GzixY9rzeU/Vv4QU05MCsxFxMmo9TaJWhor40KlZZ8JtraGPSExcJZqmgYfk8rnWX2NLz3oYMhbMNK+Ei8AdGt6Jg4Ov4+nNbdi+uxCbu+uxyf9HjKa6UZgohHfXP3F4+28Q9Ldh1FnHbGQnmjsYGQN7oCeXMzAyGvReVlqLweELsa31Y9gZ+Bf2+VqQig/B1XEf1EP7WAcHrJbdyDkjG6rKa6HL2Ai6Fe7UCjjoMozhO2GI/pVZSlRqPF7xCRGOV+6ciwrm1i92eJhrh5UhsZUlDnx2VhH8YQ9k3oRad474/4nLjrrL2sb+FrzW9CbNScso6sDHq3MVwiszTnpq2ay81ROnHikZRQN1aiNTmyb0+A5iin4WgXfj/Oor4LZP4bFW9EXa0B7fQ9ABHTlbV9uzSo/nuhchmujB4Ag7LBWeuKMaLZFt2BF6Ar6EDz19X8C2rrnYFdiMtth2tEZ3YCTRCntpFVylERhjv2Md6ukKnkJW9vOwZnJQHFsG9b59CLQdQFpTRtCCUKVlGvZo4ESEBZzhvhiDjOrb6JZuX1iKCrsJrzMzkvoKJoeHO0XrLp245Ki7rNvcup2suRv51LZGTxTNvgjDs4WplQe12WeRJhQfZaIiaYZ9l8mCdbX/hflFl1NLaBqJjTAHv4VFtifwkepCnDftGtjUuVjp+i9cXfVfqMrNRXHFGhQtvB7q6jmwumbBZatDcf6lpCDXI8e5CDqVAf3xZuz1NyEUKSSopEXUbheDwzT92Siwr0G65lYCtg368FNAgr5PHUdh/iMwGrphSpRSG7dC49mFmIYdrhKrkcHM47NMmarMNZdjinMBqUoaVq0GT7SNKOnk1TWF2M8EYGfHXjn1IuUCigIckcyJJxNLn9zzMsmuDfNyrdQyA3NSo8JtEmkzKl3zmafqqQ1H+wmpSHb2SyjM7UHpaBoFgyHEtfOQ0C3mfRPQq4J0+NnIs+RjVpkWM2oHUFndBVdWAZoye7Ep8Bc0UYsKXCuhPdwIVVcnA4sNOdoyugkztCo9DKY3WJ8gltmvxoWFl2Nt1SJYGPVUqQFWPo00s49AdDli0SLSGgtrpEbM2ATV0inQUqMT2vMQM92MjLqI9T1+4EHapNfQsrIWwh/TUFHGcN30AmUqoN0f4xkqPLf/VZp1SsxVmSmbBG71oH9Yu7VtD6rJ27YNBvAQCaFMouSYVMqcQIGlWuE/R4uKZu1DTtZrzDEboRl8CGqaXJtvAD2JMxAxfh3D9YMYa3gRNnsA+UUjjIFq+LxOxOIa5OsqYVCZMUgKMxJvgsn/D+jTTQweKlQZF2C14xbMzgpBZ6Mpsui0IZQXRzC1pgNFJT1Q67IIWiWips8wMJ2Fw+3/jdaO75HKGOE134sxF7W18nx0m15Ck+FxdOqeos4NK8AeK+I23JZpbGsp/nqoHw8eGFB8XSmzpPPLsvHywTcRiIW0xEpWJbx9h3WvM3pEkzIhkiIbt5CrjacssaQKhdZaWHSu48w0k1FDrxuleYbY24Uwu2fCXzoPW9rXo4kEN+nrhzlWzwbHeS7Qst+JfW9VoqErhRbNCyixVGKx7QpqpQVJtQ6GSkbssvOZR+7A1i7SJtbHZuwl1XIh7r+Y6ZoDo6NWhEIm+jIf7DlW+GKfwOiuTUh6m9F84A0c2rcT4VQr/WgJshNrYdeUQA8nIqpe9GmewqhmM2t+vLkKcMLr8ixVTCHVuLDchZtnu3E9NS+PadhwiNG2bbecqpirhgjK2My9v//XQ/r67gamVMz9TDqerEMDachQRI1FhVcoIxbHmqmMNUYI7OGxNALhs6HLXoFtA9uZqryJWYXLkefKQaBkGIbiNQgPWtD36r1QkZr42eBOLXtQzXxUPR3l6lpGYQ/gWgLoS9Dh24WDw2+QgMuc6kWIDcxFMlhFDTNicOvjGBuMIGmYjmAkFzGvD5r2nyBD7tXc9Ra8TLeyXWch33o+Zk5RwWpjJuBbAF0yl0S4ENmZ5Wy0NPl4EV6XTMdoMULMQ/T1OmpyWuGyvlgcOXY3VtYsKWf++nPRuPkExLq/7xDKbQbUuMxMpbRKeuWNJJSRhnxrFXvkeN+gobNuiezHc32HscX/BFpjb5GMzsCc4otRbJ+BkLMX3sIuxHSt0DNVc+ZTQ31PIi9ZhVnhS1AaX0xt0MOVfguO8A9gityPVHgUU1UlWOC+EBqNHXGfFqHe/fA7DyOQod8KHESy+QGMdJKmJJlp5BfDWvcF6F3TkVuwABqtkVQlg4JcOnk7o2IyhUj0ENLeTqj7+6CKjfusE4loXSHJcJJRX9jEx6fmKfOypcRF2r+7S4bhVZK/1mmYYl3YMdK99sEtjyFLJ5O+KnhjCcQYh51GNV1pFWbkLj9O2yaFN0IwM6TwOYPKihk55ZhdXErzNWFMuwWm6FxU5UzFjJnD0OfPYOMXkcjGMdT4B6jCUeabZeRYD9OvaenEz0Y86QbCPrhCURSXrECk4QUk83Xozn0BIW07Ct23QGObieyiw6iu/gGpjhuDakZm+yw4XdOUcUNnfh0MRjvNOhfNLS0Y9W5ALNaEWKIbWo0NJuNU1vzE7TEwILWP7aDSDNN6gni0ZVgZsA0lErAbLbjyjItg0hl3icZN6/H2wxsOEizgjDwbzAzH1Q4TWklHCqwV43c8gUj+l6stxWLjlZiGpZhuWoSpZb9HRekPUFx0H/JSy2CPXgxtMo8Em4GmMA1neRViPvotdQaJ+CDSJK9x42WI2L6LYKgG/jfvgoGamwz0wb/jIaSiY7AwMmpSBj4wjYzWhkzOOVDpLbzejeGYF9uCf0dD+FX+psbC6YvYUVugTb2IIpa5rp0os4dJpEthMS+Bxbr0XSAbF+qNQk0izCJkacbdi8vxP+R1SwqdGIsG0OXpk9OmCXA1/WNDiMTD5G1R1A8FGV30yroMGeXNIXd7N9UWkQdt73ga/9hzDw7St0XjBVR1G0KBmUB8GhvjZaMeQv2hOA7vN8PX0wd1NI4s9xrYXDNR4H4BVTOfhcFM0ze6YS+bDi21w5BdjEDTK3R5s8HMHs4EtUiVx+elEO3bg8BYKfoHr4Q6toC1S2BP6HUU2b+Bi8xfQY3pXsTsD5Ai/QaXzdiOK8624oazU1g+tQRWnY5WJbnridskfk7a7GPbn233KIt6arPMWOq2IxQLKwsgKTUKcCOMGKlUDFOdJoxEx5N7q2484MqyhPcCTn4psJNWaE3Y3f0a6puvROOO69H6Qi9iI4OMcG/RxPahL7YB3a88hKFXf0pHP0DTWkg+50J+3pM0Hw/5VwwxVQcyU69EZs7vmV5kw5g3DX109ltfvhH6vnyUpj9GHxdHwtOCkD8Pfe21qLSHsDBrGC6mZip0YLDXg0wijt6kFrsY2Dx09imLG373Qiyu2YrrpnwRU6w76bPU1LwTt0vmTWRZ2VK3gwCm8FjzMH69rx+heASeEIMYUKWg448ElJxN5h3PLXYiRIc6N0+IpE4hhu8lkjnU5i/F+dOvQ1FeDeKRPmi6fg+tfyMB6gf64jBiKrR0uE5HCFm18+i8GeniIehNCQx5PoKWA9ci4NdgaPR+jHoe5e9ehNvegNpRgAhTLg2zEU0ihdC/HoVv51/YW/SH/hGUqR5Dbs73sNi9A/fNPojL8kbQ2G5kupSgC0milwm+JdmFabEXUBDfy+/9qLDtwScrbsNs5wbWXUZMjgVPRR/mYOBTKetQbt/agf5wHJdV5dC8EspSWwqdAmCMEMlwIondPLF+NIS3+gN0kFFGVJPi9MWbvbuM91vU6IfH0YG4KQ1V2WdgWPoDDGlCSDP3Mw/PgQnLqE1fgbrsKj4/gpS/FwPNBdj/aDcG9vqQjgRJph1KtpEMDSLasxu63ClQafQorrocLmcRbOmX2ZW9iHoHUTDyK3xywXo4SGlsugwW5vgQH05i2KuGW5/AFx0DuDV7kKlXBqN9zZjm+xNKEtuUxMGq8+CK0rsxzbaVpF6mHY8WybuF4lYye/rl8ikKlzOoNQwuCYRjETnFSKtUFSTSSYUz2Q1aZeHfKO1bxuD0Gt07w0vvIRJxTSobiYURPvKxoLkCL7Y/j4ZAAzWZ3Gi3B3ZUorjyWeTk7yQYRkSHWqHxboRVtQc6Rzbi/R2wmRdBry9GrL+RvkwNc94MlE+7ClNnXgSDMx+6KVdBX7YKyc4NuHzRNua3CSy2xJCnZVQjn9y4xQSzOYO7f+eEp1cF33AGf99nw9/329DhofdSJo6UCjMA+rGu5B44df388+g2ji94ZBeFYjjEACmUpNopYGbov1PCJAqUK+REWbA8Fk3iquocfH6WW5lrkGMnK+WGOtSZV8OqdqGh9zU0D26jxtrgqL0Ikd7d8O99FkZjD/ILXoG9yIhQ+xakDFNgqrsV1qpzmGUMQp/Ig8NxLqJd+6CxZEHLMrXWhtoZ7Zhe1w9jzdVQ2WtougYMMoA9MJJLP2bFYkcUBxp0ONyhw+qVERgczF9pBnnWFOa4o1heGUGZk+nikc3h9zxjO87M+TvbefwsoDS92GqEk5y2lUGz0RNRjk2KmmRuRFZ0y3i/rOw56I3guU6PsoCZ3XhcmnUiEY2T/K9UPwuVhvnK3zaTi2S4HJYcN7KXfIpp0QbsesSE7sPnkrROo2mOIeRTQZN/FgqLBuCeOx2hfa9CHdchNtQItdEBe64e2bkhqDUZWgSfk6CmGKk5JOcYTSNKB785YUdntxYP/cOKlUsjqJsRx8cviuHR9kocILBnlUexpCzC1I3tOIEeTHduJoAdNNl3wFNWufBhrcSi3S9LavXM4WWxo5qaqOFvmRHRuKC8R8Da4OVuHzb2+JRVkyGmGvGUoCyTHSeOPkfKOEFWKTnpgrK1+PolX8KFS4tRPe0AiueUIGfl1zF2uAUHH3wUI3sbSD0s8JKnhZh1mCxJzDzbBEeeCv1Pf4tBZRhqgw3BMS32vdiGpt2F+NduE/YwFXLo9zCC9sFJMG/KH8KnwwP484MWTClPwlynUaZmwnoTmnx27B2yjoM1WY4VHnMbW1FoZmZxBHCyiFFeEzjoDePHu3pw86ZWPNw0pKyZMfPelKBiqg6jjZRAj1FSEYkmQkekyEhvfGJw8eREeirDe2VQWhxDQcEwK6RGJJSBpSAbBWu/D1PRbIzt+RsdeStSoSEMb/wlBltGCaQJ+YvWKtenSTRFvVRdfyIh/ikGWvaiPrAd9dGn4Q/sJBkOo8idRsMeHe6/14LC7CTWXRbGhrADDw7mwKBJMbJGsKqCnGsycE6WY4VEPM/QwXbLyI+ckEE46VNwFgy09P2iDLImWYbV7MRKRIDrkDdWBEkZHj9S5C9/fGji28kJn8UsQY3O9kK0HKpA+6FcxAf+Dn3sSSTHuqCzOFBw6U9grlkJrTUPsZ49aPzLz7Dlb30Yi9UiZ/FnCKITieFmJKlNWcuuRbTYDl+6DVUmN7yNpAu2DF7eZMKP77VDXarBik+QetBqvAkNnvC4sDNlxOo51MqsKLqiejIiHQYTOgyT23lTWgRSGkTYoQlh75Qs/TB0EgQzBmLA32My9HS0CDZmvRE5xIrSqkqn07/a3LL9lmseuBVDgVGi+s5skEz/LSz8KBYXfZTf39/XHSkZpVI6GOL/gDH6IGnKVQi2DCLZuwVj59yNEdUgKvwOBPY+gnALIy1pgW3maujnl8H7ysNI94RhvHAe1POs1AAvWbsX1voQMq97edsUUvQ36gV0MTUW+iQtMrokoqYkox6B1adJKai5E8BoaXZGRlSDOg0zj5vVKVj43c5PpyYOX3QGmr1rWeks6NJOvNn2AhqG/jVBxcYlmUqiNKsI62/6A2YV1f5akvwpfMSF/9z9PEaZQahZoZSYCxEWsGR0ZFq25Hcnq3VSWVmaP75eRJvaC016ADHjpUhph5EpSqDNNIommpzR3Qv9TD/SxhDQHUes9wDCo9sZOXkLcrKEpweJ/AGoYh4YNtN8dtCEZY1sthbqS2gh041QeVkGjVCn1DC4YsxJCSOroNSC/0gRoeErWuZnBB1N6tCX0KM9bsCBmAUd6TFEDDsQ1e+mf9yFA52dCJJhiKUJDmJF8hZQSVYhbll5HYw641+ExzXJC2VirvKjrPapsLhwhqMQ5WYXhsMdTD9kdmiiBu8iouIqRdXVpAJ+JDQ9rMRbGHIQqIIidGb9Er1Vr2Gwqhtp83aeE6H57UNc3wks0UN1rhkq0gxVtw6ZFrp4tlg1SqL0WBz4SxSZvQyp0paZeuBjFqCSzlz4W1EIqooAVIX0xdp3S6Imu1NcHiM0NVDHop/QRD1/UTGLyKiiCNI1BaKkL2Yn5jncCgYy0S4AFjkL4OJxYtagojOW8aXhzz/6beODbz6GC7KrcaG1gpyKKFvUeMbXCXPWlcpE9HiEPVLkgTQTFYOIpotgdSGmYfag7UBC24mkWvI68R3CFEVjpfrjzjYcJ12meWloMm+39kWy8h0ESlo4eUwukyIEf7GBINM8iR1b8o4cee4piLCcrr4MXL3lWGOphDnBelt1eNJzCK+MtuFrF9yMOy/+SpTA5YrGSfK16czKM1BCp3yetQz+wQCGvH4YkmqsdhQjGGklymLvAoCEbWlZmkC1w2dej0Hb9zFsuwcj1t/y78cRIWVIUevEb0lPyojDkWiI6tuMsXHQRKTB8vN8ApPDL0eCIr/ZeGwNc+ZzTgCayCS4pyw0zQADi60akcEQuvtGYGCgu4jKVGywY/GUM+Qk5fVOqa7IP86auggFFicjjBFGsx5lZfmw2s1MTbQIRzsQihMIdQIxbSv8xmfQb/8O+hy3w2t6VPELceaMTEgY3elzlPxvUg1OLJOO+20RZc5ndaYekzvKxGY1O2s+ERNwjgXtNIl0ZoCuVhuxMPfVQ8s0a0p1ESx2E7MhHcrs+ZhfrqyCkHdjlX4WedFtz8XU4hp0BX2oKC+Aw2WBQadFkObZ6G1CR/xv8Np/iyH7XfBa/4iEvoVAxhXnq6EdyTC6LIRRM2ophf7jvYqsBH+7sAIKjFL7bFZJsJvUIKmhicdPm1adWKQdY8xkWkaC5LMhFBfnIi/fwUCjIZUJYe6UeeS7VlZR9aycr9RXhLRk632b/7r4vqd+iZumnimrOdAfC+HRgQbs9vWhsFCDvGIDz9OzaFjkrb/xIj4rLbc6omHjoIy3W02TlO9imhqCOl4Y/Vh0molPLT8NDE5vRaHaQF8nmiW146dqBYOGmGliIrbLM+XzNInULUWNr9+vQld/GvPsBfhkaR3y9GYMRYJ4qKceX/3ot3HFvAvfIOtYplyjXEkhcLcf7G/+3qW/vQEjY0Nw6swkijGEU5JNsPm8u8WdB7WO6nCEmZ1MA446m3+88/fE9wmtS+vUqNzbj+IGZhyTPIKXRJbYEFtqIX1LEuQJ0Am4dIB0mohiwcea/0mKAOdhHNu2c7xDZIzRpCGvlGwqFkS1uwqP33QvyrNLvkPg7pZrJk1V5Mla91ScW7OU2UIEQ1TPaDo1DpoIqUrcH1QecqSZncgMjy3vnH80aCJSUSHLivaSbmhCKaiOGIaQpgz6TKjvzMP+njwc7MvGoYFstAxmoWPYgYExK3xhI+LMGuTct583cf1JCR/X1il1GP9TUq0oKyMYRFJxnFe7DBU5pbyv6vHxM44Ajkg28GE719VdoKQVGQJ15MNldj0RDiMZjY130WkWub+BpNMYjivfJ0VA1CVlDEySbzWJqQGjQRP6vFa0DzvRMuBCY18OQc3H3u58BVABMxTTKe5EuQeBHAdU+fMoEQoyOKzC4MjRFF9OpRXC7cjHpXWr2LmZegL39rsPR2qcIHrb6hkrsLhyHoPZePiSm8k7UHKjRCKF2FhAAfWDden7C6keDKEYzP6Y8n1S2F7o4uNaKI+cBEHMVIKQdG+ctClMoETz+rw2NA9kYXdXAXZ1FqCpPxu9POYNGxCNj6dQcq2AKN4gRm7f2g5YNFpY6CrETCdFgFtJCzxzynzB5ssThxU5FjhZmv7sF1beAAPtW/pARkvOLXHiiinZygLqVCSKuMTtI7vnNIgAZPNGYYgkjtI4cVv6SBK6WPKo45MiR+TwO1o1DrDUL5bQYshvQSu1sKFbzDxXAbXbY6PmMsjxnHYmLv4xFVYWO+A265BloKbyuIzSyG4TX2CKxe/C3Y5atn8UcBPyzbOrFyXXUT2jibjy9nGF3YDN/QEEqXEy1xj2+pCMk+GfoCEfRgQcASa/wwsVeZv6iCKj3ZaxKEzyZvWHeJyAKUXgDBCsfp8VbUMuHCCI25scaO9SIduoRY3LhIX5dmQZNUquHkvG8YmFl6GudKYo1G0Tt3tbjgNOfJ1Wo334qxd8BsWuQh5Joi8YR8dYRFkWYdNpEKHpREc8SCfozU8LeCro6N/SGjW8bht8+XT4E0X+jlpISPnMU5VJE5c6h0LMfEZimJ1lRbHNgIebh5V9AwotMvGdRE1BFT6/4lrWTCW7SBy3BccJW03VlE1W2n/84m+NP3zhFzi32KW88y7qWz8SUhbkbB8IAEYjzDnZUCnj2qzQKYh63D4m/jqBsLFvU5RTEblPMonQkAfFTEYK2SmFVj02dPuUlVqVtK4eKsr3L78dnz37ahlWqKUyHff6+YlMVVRTdon5yS1E/MzKhXipU9ZRBJRdFuR99y6WWTkWqGMxREZJgJRgcWqNElBS7PF3K6cLtEwqjTCtJRmNKkvzrbQgcUer6L9l3mXf8BjOn3kublh6lVzx6xOBJvKutaF2ySK6jQf6Di1d95sb0O3tU8bc5UEfq84hNchggNThlS4fjDYLjFlOah6j1ilq3r9NBDRqWnDEC1OCHZ9rVZbly3Jd2dtkLv/uD4RhtZbgmVv/hLKsIqEf8vqlMgN9rJxQ40R4gbz0+pEZhdN67r70NtgZYQz0D6tKnUoYl3nYLKNO+R4LhpReTCcS79EV/4fCOqXjCaWO+ngM51K7pONljmUJg5347e39PsRUVvz4im8KaGJxF78baCLvCpwILxxgufhjC9YFb7vgZiqTihrmRdtYTNG2F2SNGmslQcPIKBQcHEEqeuIFyv+XkiSFCg+NKJ/CTmXvEpmE2TUUxFicpJuGYtLpccfaL2PNzJUC1mU00R7l4neR9wROhMDVMwW55uurbsZN51yLkUicTjSJLX1+pmbiO4E15VnKG8cFeob8gWGmZgwc4uxP0e+dkohp0vfGxvwIsEOjsXH6JOv+nmwbRTmDwFVTc+FhNJfXSL+55hZ8dvnVcqW8l79Nucd7yEm3jP7uTnKbO762/rv4/et/hU55z0uFC8pcWOa2Y33riLI0KsmKDck0o8kIo8MGDSMvr1b+/4+ItIjPStH5S5YTp5bJdkIzss14jjxRFhSJtlh1WkzPMmI3te4WEv7vrruN7kcjm1fdqdznfeQDqQRTkL9EErGr73rmp8qbdcK0F+Q7cMg3vs+I3Ew2iJKXgGXDgAgbYLJaYCKAalZU0cB/V/CYuHeKxFwGIyKhMBjdlJRMXj2QZalillKvQ8xQYvKumlqHb6/5PL6++mZ5n+xhato1E3d7X/lAwImI5qUz6Tvueel3+MnLv4M/GmYFNLDTwV43PV+hK/vI9WR7HpdBg65ADP1MowwEUGc2QWPQQz2+jGDijqcm1BDyshRSpEaJcATRIAEj0S2xGdEdjClMyabX4JY5bsW9uMhHn2kbgsXowO1rv4TPnfMpuc1Ja9qkvK+PO1bkAWTTH//aBTcF//eq76HEVUD/EUNdroX+L4kmb1hZTyabBMjqJytDvixcMUYjiAyPKgEkIilblMn8JHjSfaIxJ1MmJEMfKs4+4vEiQMcfYcRURcLKHihalVpZ62fTkrTzXEmhDo5GlN14/trYi+LsMvzhmh/jpuXXBFmHj39Q0ETeqckHFD5QdiR8hjyv+Kvrv4dth9/CnBwzTUCtbK0h73/NIUn+U9MgvjC7UNlUT14wO0zeJK9wyw6FGkZjnWigXg8VTVnDoiyoOVZ4riz+kRQvxZKmOcYIvJZAqqhSYopupkqyp9JNswowRA0Xpy9U6ZFDwzRDmbRM8TYanDv9bNxz5XdQmVPaQ8CEcnyoHQ0/NHAiBE5SsydC8fDiX776AP7AoNHj68eigiwUM42Rl4P/JXu80e/Jym3ZmfDmmW7sHg6hMyCLGdPwycSv1IJFAouAqaaZK0NZPCa7kiRS8u69vGynUkZrZK6tgh0TZmc4CPbqche2DwaUrc9kV8Mco17JAuT7vfsHyAKiAhQ+t+JTuOnsa2DQ6rcRsMtYhK99KDkl4EQInJHle/R7t+zrOWi856Xf48WGDQwcaob5NFYx6spGeaJtEUaQS0hbZGeZ4XBSYe0HPCFlZGKx7JPJ8/aOBOkX41hd5kQwnsYe/r2Ev+mJhGznk2vSooe/f4xUQu7Z5o8oQ0Gy8O/xw6PKa6IzGUFf7fbASOVVqfW4dO5afOX8G1HrrpaZ9V8TsO+wyPcPLacM3KQQPGVvzFQmde3Gpi342Sv3Y1v7HqhSQZxV5EJvMIVsk05ZlCzr8LIYOP7WMqK8eX0RNSZI7RONWVXuxP6RMFYUO5RdDUWE8shKUTE/YfnZBE9AFj/6h4YBZRcx2ZRUztnc68FQOIYcm4t59gJ8+bwbsaRKVqbjTwTrtO2VedqAmxSCJ77v59TAc146sAlP1L+k7MjaPtKNCqcFY7GM4vvk1W15+SJJAD5B7ZHtOUYJzJXV2Yopr6vIUgYVhumvLqnMgo4mupOcq5Hgyo5cr/b4lKX0sr1ZkyeMPJPsvxlBWXY5zlM2F12Dc/nJumwiWF9mOa27s5524CaFnE/eCv5hPJWoax3qwObmbQTxZezs3KsszZd3REMJ+i6eJJslyCue8laPvMYurwx8dmYBtg8ElWGs6TRl2XlwPiP3MwRTiGtfSDZZps+TAKM1YdGUebh0ziosq16gTKxo1VoB6pvkZi9KfU63/NuAmxQCuJgf8sbdpal0amavbxCbmrcqGyg3DbRgNORDKBpAMhlBiE7cT8ZPLYFRyxDA2olfFHBkUZ/NaIJJb4HZYEa+LRszC2twFoFaXr0I+fZcRlF1A5/zJMtzJ5M2nYr824E7Ugii7N+h7ELNsjSVSWs7R3vQ7elF/9gwQfQgIFt2x0lmZa6QIqu/TToD7LJlt2V8y+6S7EJlrRrJiJz0BossS3iWYH2o/S4/jPxHgTtSqFWyGfxSFtkA6qhN4umPjtrjjL/LiIWySTyLbAwvWzrIVN0b/C7H/sMC/H+euLEB2JsboAAAAABJRU5ErkJggg==">
            <a:extLst>
              <a:ext uri="{FF2B5EF4-FFF2-40B4-BE49-F238E27FC236}">
                <a16:creationId xmlns:a16="http://schemas.microsoft.com/office/drawing/2014/main" id="{E5784CB8-D8C3-6573-4B9D-339A4BE80124}"/>
              </a:ext>
            </a:extLst>
          </p:cNvPr>
          <p:cNvSpPr>
            <a:spLocks noChangeAspect="1" noChangeArrowheads="1"/>
          </p:cNvSpPr>
          <p:nvPr/>
        </p:nvSpPr>
        <p:spPr bwMode="auto">
          <a:xfrm>
            <a:off x="0" y="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ndara" panose="020E0502030303020204" pitchFamily="34" charset="0"/>
              <a:ea typeface="MS PGothic" panose="020B0600070205080204" pitchFamily="34" charset="-128"/>
            </a:endParaRPr>
          </a:p>
        </p:txBody>
      </p:sp>
      <p:sp>
        <p:nvSpPr>
          <p:cNvPr id="15370" name="AutoShape 24" descr="data:image/jpg;base64,%20/9j/4AAQSkZJRgABAQEAYABgAAD/2wBDAAUDBAQEAwUEBAQFBQUGBwwIBwcHBw8LCwkMEQ8SEhEPERETFhwXExQaFRERGCEYGh0dHx8fExciJCIeJBweHx7/2wBDAQUFBQcGBw4ICA4eFBEUHh4eHh4eHh4eHh4eHh4eHh4eHh4eHh4eHh4eHh4eHh4eHh4eHh4eHh4eHh4eHh4eHh7/wAARCABlAN8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65ooooAKKKKACiiigAooooAKKKKACikpaACiiigAooooAKKKKACiiigAooooAKKKKACiiigAooooAKKKKACiio7iaG3iMtxNHDGOryOFA/E0DSbdkSUVmwa9oU8oih1rTZXPRUukJ/IGtEcgEcg9CO9Fip05w+JW9QPQ+leaeNvjR4V8PzSWdl5ms3iHDLbMBEp9DIePyBrhv2hPiVcTX1x4Q0G4MVvCdl/PG2DI3eMH+6O/qeK4b4afDPXfGzG4t9ljpiNte7lUkE9wi/wAR/Ie9dVOhFR5pvQ/Qsm4SwtPCLMM3nyweqjtp0v116Ja/kdhd/tC6+0pNroGmxR9g7ux/E8VpaF+0M3mqmueHVEZ6yWc3I99rdfzFdHp/wD8HQwBby61S7kxy/miMZ9gBWH4s/Z+tTbNN4X1aZZwMi3vMFX9g4AI/EH8Kq9B6WOyOJ4Nrv2Ps3H+97y/G9/vR6x4P8W6B4ssTdaHfpcbf9ZERtkj/AN5TyPr0rdr4ltp/EPgfxVvTz9N1WyfDKe/sR0ZSPwIr6y+GXjC18a+F4tVhVYrhT5d1ADnypAOfwPUe1ZVqPJqtj5/ibhV5UlicPLnoy69Vfa9t0+j/AKfUUU0yRg4MiA+hYUqsrDKsCPY5rA+PsxaKKZ5sX/PWP/voUBYxfH+vP4X8H6hr0dsty9oisImbaGy6r1/GvJNF+Pt7qGsWVg3hu2jFzcJEWFwxK7mAz0969k8VaNY+I/Dt3o+oO62l0oWRo3AOAwYYP1ArgtO+Cngmx1C2vYLrUDLbyrKgNypG5TkZ4ram6fK+Zan1WSV8jp4SccwpuVS7s1fayts11ueotwxFFB5JNI7KiF3ZUUdWY4FYnyiFri/i542m8C6Fa6lDp8d6Z7kQlHkKgDaTnI+ldPBq2lTTeTDqdlLJ/cS4Ut+QNeV/tW/8iRpv/YQH/otq0pRvNJnuZBgoYjM6NDERvGT1Wq6CfDr4zXfivxhZaDJoNvarc78yrOzFcKT0x7V7FXyP+z7/AMlZ0j/tr/6Aa+uKvEQUJWR6vG2WYXLsfClhYcsXFO2r1u+9wooorA+OCiiigAooooA534j+J4fB/hG81uSMSyRgJBETw8jcKPp3PsDXyfeah4r+IPiSK3muLjUr+5fEMAbCL7Kv3VAFfSfx88P33iL4d3FvpsbS3NrMl0sS9ZAoIYD3wxP4V8veE9e1Dwv4htta07YLq2Y/LIuVYEYZSPpXdhorlbW5+ucBYaj/AGfVxFBJ17ta9NPdXkm9+/yO0u/gf4+gtvOWzsLhsZ8uK6G/9QB+tejfC2LW/BHwi8Q6tra3kN1CZWgtrlj+62LtXAPTLHt6CpfCvx78PX5SHXrG40qU4BlT97Dn8PmA/A11Hxcnt9X+D2t3Wm3Ed1BJaCVJYmDKyqwJII9gaic6jtGaPNzPM84xE6WAzSioxnOOqXS+qTu1+p8t+EtJuPE/i6w0kyMZb+5CyydwCcs35Zr7T0qws9L02306whWC1toxHEijgKK+SPgbdQ2fxV0OSYgK8zRAnsWQgfqa+waMW3zJC8SK9X61RofYUb/Ntr8kgoqlqOraVpromoalZ2jOMos8yoWHqATTLHXNFvrgW1lq1hdTEEiOG4V2IHU4Brlsz87VCq48/K7d7HmH7Tnha31DwqniaGIC905lWVgOXhY4wfoSD+dcB+zBrUlj48l0lnP2fUrdgVzx5ifMp+uNw/GvavjhcQ23wp14zEASW4iTPdmYAV88/AGKSX4s6L5efkaR2x/dCNn+dddL3qMkz9Q4fnLF8L4mlW1jDmt8kpL7mV/jY7j4q+IAHYD7V2P+yK9w/ZhJb4ZEsST/AGhN1+iV4b8bf+SreIf+vr/2UV7l+zB/yTE/9hCb+SVVb+CvkdXFK/4xmh/3D/8AST1Ida+FdXkk/ta8/eP/AMfEn8X+0a+6h1r4T1f/AJC15/18Sf8AoRqcJuzh8NPjxPpH/wBuPovVWb/hlWJtxz/ZcHOf+mq14D4Pkk/4S3R/nf8A4/oe/wDtivfdW/5NTi/7BcH/AKNWvAPB3/I26P8A9f0P/oYrSj8MvU97hZf7Ljv+vtT8kfYnxA8UWHg/w7c61f5cIdkMIOGmkPRR/U9gDXyX408a+I/GGoNLqd7K0TNiK0iJESDsAo6/U5NekftZ6pLJ4i0rRgxEMFu1wy9i7NjP5D9TWb+zB4ftdU8YXeq3kSyrpkKtCrDIErkgN+AB/GppRjTp+0Z5fDWCwuTZM82rQ5ptXXkr2SXa/V+fkcxY/Czx/dWYvYPDdyseNy73SNz9FZg36VQ8Q6/4o/sQeEfEDXJWzuRKkd2D5sJCkbcnnBz3r7RrxD9q7RrVtG0vX1iVbpLj7K7jq6FSwB9cFT+dKniOeSUkTknGc80zCnh8XRjZv3Wr3i+m7fppY82/Z9/5KzpH/bX/ANANfXFfI/7Pv/JWdI/7a/8AoBr64rPFfGeL4jf8jOH+BfnIKKKK5j4AKKKKACiiigArifGfwt8H+KJnuruwa0vX5a5tD5bMfVh0Y/UViftI3euQeDbWHRYL4l7tZJ57VWJhVBkZK8jLEflXjWl/GPx/pcYt21dLkKMYu4Fdh+PBropUptc0Wfb8P8OZlicOsdgKyjK7VrtOy9L/AHMb8XvhvceA57WZL8X1hdsyxOV2urDnaw6HjuP0rpv2ZtQmvNQ1jwddu0mm31jJIYzyEbhWI+ob9K4HxP4o8VePdQtxqEs2oSx5WCC3h+VSeuFUdTXuv7Pnw8vvC8FzrmuR+TqF5GI4rcnJhjzk7v8AaJxx2xXRVfLStN6n2uf4meEyF0cyqKVd7W730a226uyPBNU8O63oPjhvD8EE76pb3QW2ES5aQ5yjr9Rg19MeNPiCvgrwhZz69HbyeI57cYsYZMgyY5YnsgP+Az1rqdW0uNpptZ0/T7KTXY7VobWedencKSOQM18b+NZten8UXz+JjN/aokKziUYKkdAB0C+mOMVEWq7V+h5mCq0+MalP6wlFUVeWvvSb3t2jpr16eZbb/hJviP4x5D6hqd230SJP5Kgr6d+GPgLR/AOiswMUt+6bry+cBfqAT91B/wDXNfMng7xz4h8Iwzx6DNa2xnOZZGtUd29BuYZx7U3xN468WeJI/I1jW7meBj/qFISM/wDAVwDWlSnOfurRHuZ5keY5m44SjONLDq2ivd/KyVl0V/N+XcftB/ES38S3Ufh/RJvN0u0k3zTL0nlHAx6qOfqefSt39lfwvKJb3xbcxlY9htbMkfeOfnYe3AH4muR+F3wl1nxRcxX2rQzabowIZnkXbJOPRAex/vHj0zX1FpljaaZp8Gn2Fulva26COKNBwqisqs4wh7OJ8zxJmmCyrLv7HwDu38T/ADu+769lofJHx0heH4r68HGN8yuPoUBFeu/sq6pbzeD7/R/MX7Ta3hmKZ5KOq4P0ypqn+0f8P7/VZo/Fei2z3M0UQivYIxlyq/dkA74HBHoBXgml6nqWi6gLvTry4sLuPI3xuUYex/wNaJKrSSTPfoUKPEvD9PD05pSior0lHTVdn+p9va1qVno2lXOqahMsNrbRl5HY46dh7noBXw1eTfaLya4C4EkjPj0yc12Omj4gfE7UINNe+1DUo1YFpJmPkQj+8xHH9ax/HHh6Tw94t1HRIvOuEs5RGJTGfn+UHPH1p0IKm2m9TThTJ6WSVKmHqVVKtJJtLolovvb6nu2q/wDJqcX/AGC4P/Rq14B4O/5G3R/+v6H/ANDFe/6iGf8AZVjQIxcabEu3HORMvavBPB8E48WaQTBKB9uh5KH++KVH4ZerI4XaWFx3/X2p+SPT/wBrLT5YvFml6ntPk3Fq0W7tuRuR+TCqP7MXiG00nxjdaXeyrCmpwqkTscDzVOVXPuCQPevdfij4PtfGvhqbSpnENwj+bazkZ8uQevsehr5H8UeHNb8Mai9lrNjNayoflcg7HHZlboRU0WqlPkZw8NYnC53kjyupK00redr3TXe2l/TzPt+vDf2rNds/7L03w3HIr3huPtUqA8xqFKrn0zuP5V5PY/Ejx1a2YsbbxPf+VjaoLBmA9ASCavP4D8RXPgnVvHGuC6jK+W0Cz5MtyWkUFznnaFJx68dqUKHs5JyZy5Twismx1PFY2tGyaUUr3cnot/Xpf7iT9n3/AJKzpH/bX/0A19cV8jfANZI/ivoxaNwC0i5Knuhr65rPFfGeP4jf8jOn/gX5yCiiiuY+ACiiigAooooABVG60fR7pi1zpNhMx6l7dCfzxV6iguE5Qd4uxWs7Cxsv+POytrb/AK5RKn8hVmiigUpOTvJ3CvPvjF8OLPxtpv2q1Edvrdun7iY8CUf8839vQ9q9BoqoycXdHTgcdXwNeOIoStJf1Z+R8Ly29xoutm31TT8zWs2J7WfIDYPKnBzg+oNfUfwjs/h3rGixax4c0Cwt7hMLPG6eZLA/oS2Tj0Petvxh8PfCniy+jvtZ04yXKJs82KQxsy9g2OuO1R+Efh34Z8K6kdQ0OG8t5mQo4NyzI6+jKeDXRUrRnHsz7jPeKsJm+BjG86dVdF8L7p67dna6OuooorlPzwKz7zQ9FvJvOu9IsJ5c53yW6Fs/XFaFFFy4VJ03eLt6EdtbwW0QhtoIoIx0SNAq/kKUxRMctFGT3JUGn0UE8zve43YmzZsXb/dxx+VJ5MOciGMf8AFPooC7Cobu1tbyEw3dvDcRH+CVAy/kamooBNp3Rl2fh3w/ZzedZ6Hp0En99LZAfzxWm6rIpV1V1PUMMg0tFO7Zc6s6jvOTb8yJLe3RgyW8KsOhWMA1LRRSIbb3CiiigQUUUUAFFFFABRRRQAUUUUAFFFFABRRRQAUUUUAFFFFABRRRQAUUUUAFFFFABRRRQAUUUUAFFFFABRRRQAdqKKKACiiigYUUUUCCiiigAoFFFACUtFFABSUUUAL2ooooAKKKKACiiigAooooAKKKKACiiigAooooA//Z">
            <a:extLst>
              <a:ext uri="{FF2B5EF4-FFF2-40B4-BE49-F238E27FC236}">
                <a16:creationId xmlns:a16="http://schemas.microsoft.com/office/drawing/2014/main" id="{526FFF95-5896-F28F-71F2-40C87A00503E}"/>
              </a:ext>
            </a:extLst>
          </p:cNvPr>
          <p:cNvSpPr>
            <a:spLocks noChangeAspect="1" noChangeArrowheads="1"/>
          </p:cNvSpPr>
          <p:nvPr/>
        </p:nvSpPr>
        <p:spPr bwMode="auto">
          <a:xfrm>
            <a:off x="0" y="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ndara" panose="020E0502030303020204" pitchFamily="34" charset="0"/>
              <a:ea typeface="MS PGothic" panose="020B0600070205080204" pitchFamily="34" charset="-128"/>
            </a:endParaRPr>
          </a:p>
        </p:txBody>
      </p:sp>
      <p:sp>
        <p:nvSpPr>
          <p:cNvPr id="15371" name="AutoShape 20" descr="data:image/jpg;base64,%20/9j/4AAQSkZJRgABAQEAYABgAAD/2wBDAAUDBAQEAwUEBAQFBQUGBwwIBwcHBw8LCwkMEQ8SEhEPERETFhwXExQaFRERGCEYGh0dHx8fExciJCIeJBweHx7/2wBDAQUFBQcGBw4ICA4eFBEUHh4eHh4eHh4eHh4eHh4eHh4eHh4eHh4eHh4eHh4eHh4eHh4eHh4eHh4eHh4eHh4eHh7/wAARCABEAHQ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7LJxWNP4p8PQTPDNrNikiHDKZhkGr2sErpd0ykgiFyCOx2mvFPhho2n6xrxj1Bg0cUXmLCTjzTkDB9hnNeVj8dVoVadGlFNy7mVSo4yUV1PYrbxDo1yjPb6hbzIvVo23AfXFXLG9tb63FxZ3EU8J6PGwYZrz/AFnxhrXh68MM/htbbTwCluFYAE9juHyj6Vy+lazfQ+EdXktJHiu77UI1Ty8ggtuZtuO5AxWE85jTnyPVpO+jW3r3JddJ2PcKQkDqa8eVPiJo2nNe/a5jFGu6SOSVZXVfUg5Iqho+rar4p8Y6dHqF1IYzIoeOJiibRyeAe/elLO0nGDptSdrJ6bh7fZW1PbzIn95fzpUZWGVIP0NeCeLYn1XxXex6Lp8zRI+zy4kLDI4JwOldD8MdftfD9vf2euXD2gEimOGRW3Kcc4XqKVHO4zxHs5xtHX3r6afJCVe8rNHrdFcjJ8RvCi9L6V/923c/0rF1D4lyyaq1louk/bgW2xuZCDIfZQK7qma4SC+NP01/I0dWC6npFJkV5pP8QNbsNWhstW0JLXeygqXOcHuOMGs74eapd6hf6zdaheXs/k2zzJm4cIvXPyg47cfSsP7ZoSqRpwvd330tZXJ9tG6SPXaK8U8AeJNcm8WWVrNqVxPBM5V0lbcCME9/cV7WK6cBj4Y2m5xVrOxVOoqiugoooruNCprP/IJu/wDrg/8A6Ca8D8IaJqGuap5GnTCB4l8xpSxGwdOo56mvftVRpNNuY0GXeJ1UepIr520LxL/wimvRXDyrHKMxy27tgsD1Uj17/hXzOexi8RR9ony63t8jkxFuaPNsek+DbnUtRtNc0bxFIl5ZWitG07AcMDjGe/TPqK5j4XMH1GWPYJJreJ7m3Q/xyhSBx7Ak1Q+JPxDebw8+l6HZrpQv3KtIxGWLcs3HbGSfpitf4SeFF1HSWvW1K8hubR1WG7VhuY4O4kflXIv3tajGi+flvr3W/Xt0v1Fa8o21M7Q5vFDJrOoWse53iIvpZl+YA9cZ+nSp/hTEq+NLMy5UmF3jGPvcGuw8R6Pruo2rWaeK9Oa3fiQFVjZx/tEHmsyzsYND+IWhWzXEXlxWO1pSwCsfmz/OoWDnRr05Su1Fre27fTVg6M4STadjJ8Q+ONQiup7LQ449Lto5WzsUF3bJySTxya2Na0ceJ9S8PzXDiJrixMl3Kowdq9/rXBeJoY4fEF/DFPFKnnsVkQ5Xk5/rXptxeWunXeiyGQT6edPNpcPCC3llhwxx0HWlhqksRKpHEO8U1p03/rYmDcm+Yzbu18Ja/o19p+g2nl3OnweakrIQXxnOSevQ1neD7n+wPBN54it4YpL6S4FujOMhF/zn9Kvw6Xa+EdO1K5guW1G5vojDbJDGx2oe5/OneBdD16HR5Le80mK80y9+d7eaTy3Q+ozWqp1HWi+W07P4Vov5XoVZ8y01KPii+m1z4eWOtXoQXkd60QcLjK5PT8hVfwGfsvhHxTenjNusIP1yP/ZhW74x8Na9qNilvbWdrY6ZYxs8dukm5mIGe3U1jWVu1n8I9RlkkiR7y5Vgpb5ioZR09cis6tOrHFOc09IPV9Wla/4kyT57vsZfwwXd450zjO1nb/yG1e9ivDvhFE0njSFlGRHFIzH0GMf1r3GvU4bi1hW/P9Ea4X4Aooor6A6Tg/jP4ruPDmhwW2nSBNR1BzHC/eNRje49xkD6sK8i0fwbb3xNzdq1zcSnc8kjZZiepJrpP2imePxdoTOf3X2SXZn+9vXd+m2oPC+rpHEqswyK+F4lxVaNZQi2oo56ahUruNToRT/DtDCGFqdqgkYcnFc1q+i6voIuLnRdVu7V3UrLH5h2yLjkEV6sfEAEBXeOlcV4n1BHikZiMkEV4NPGThUj7Gbfe50VqNOmueOjWxx3hy9+1S2lzsywmVXjckjcCMg+1dv8aX2+Nmjjwnl2sYwvAB5rgvAUPm6xFGo+WTUVA/MZrs/i7J5nj7Ue+zYv5L/9eu+rFUsNVjHbmj+TP0vLqrx0sNVqq7dNt/fFbHe2XjjwRZ6TaLNHFPOsCCQRWoOX2jP61e8O/EPw7qOo/wBm2tnLbBkZ1JjAViBkjA74FcBqn2XQ/hjY262kMl3rO6aSV1y0ajpg/wCetS+I4NN0a68L3un2aW3n2RebByXJBGSe/WvYWZYmnZ3jaKi2rfzefoeR/Y2BmmoxleTkou6t7q3tbvojt7X4kfaCfsfhXVp4zkq6KMMM9RUN3431DXUj0vw7aTWOqvceXILpP9UgGS9cn4i17WLT4eeGpLO/mt3kEiOYTtLBenSutt2kl1Z4yU/tuXw8DkcM0pzz9cba6aeNrVn7P2j2V9EviV7J9znq4ChQj7T2a3lbVv4Xa7T0sX9O1qa5W+0/TvEEeoalYxF5S9uBETzxuH0Nea678RNU1CzWCHT7CyYMS7xRht30yOKo+EPC+uavq89gstxpreWTM8kbhWwfunp61z81rIiXRBDrbuI3ZTxk7sf+gmvGxuZ4upRi0nFO69beuunV9T3sBk2XwrzjJqbXK9tr/g7vZdDvvEi6stjoNhosd6+p3FiLi7ktwAZN54BwOMYNdN8GJtchn1TSNcF0ksHlSxrcHLBW3A4Pp8ornPiV4k1Oy/s7TdNm+x20mnxSOY+HYEcKW64rrfhveSy2nh43UrS3E9hc5duWZUmQLk+wY16eD9n/AGhaMneNvTorfje54+MjOOVq9OKUm7fzbuV+1tGrHoNFFFfXHxp5b+0boM+peEotZs4zJc6SzSsoHJhYASY+mFb6Ka8J0rX9qg+ZX1trP2toWWFQVIIPGcivnTxp8HtRXUJLvw3JFDHIxZrWXKqp/wBkjOB7Y/wHkZllyxPvJanDiaM+bnpmeviUbf8AWVj6zrhkUqrFmY4AHepf+FYePMhRa2n1+0f/AFq7j4a/CnUdO1mDV9ekiuJrdg8NvHkorDozE9cdhivJoZFyz2sc6WIqPlasU/hn4Z1S38QaUL/Tb60jinE00kls4AIOdp4/Cr/jzSNW1PxtqM+n6bf3EU8w8t/szqpOAOpHTjrXvtl5zQjzwN3ep8CuyXD9OVJ03N6y5r2PuqHEU6FSM4U17seVK+lu545qlr4fvbXTtJ8Q3z2F3ov7uWERljcJgH5Mep4p3j6yPiux0K60Szu1ZSbf7N5DDyo89SSMDAr14wRF95jUt6lRmnqqr0ArollEZxlCTVpW6a6ba36ehzwzqVOcKkE7xva701vfS3Vvuec6n8Pby88P6ZpC6hZRJp7blkNsxZj3z81cx8S7HxTaeJLTU4bctJDAqpdWEDgcdmGSf6Yr26kKgjpVYjJqNWDjBuL019NicLnlejUUppSSvo1/Nv8AefOuqeO/FlxaPY3d6YQ67X2wiNyPc4zV7wL4ZuvEPgzWxZqoneeIQtJwrFASRn/gRr3WeztZ12zW8Ug9GQGn2ttBawiG2hjhjHRUUAD8BXFDIZurz16rmrNa76q3c76nEcI0eTDUVTd09NtHfsjybxH4H8S+IV07dY2Fg1parbszXJcuF6Hgf5zXZ+GfDdxYHSGvPID6bavbqYSTvLldxOf938zXV0V6dHK6FKo6qu5O34f8MeTXzavWpKi7KKva3nv+YUUUV6J5gGmmND1UH6iiigBPJi/55p+QpwVR0AH4UUUAKKKKKACiiigAooooAKKKKACiiigAooooA//Z">
            <a:extLst>
              <a:ext uri="{FF2B5EF4-FFF2-40B4-BE49-F238E27FC236}">
                <a16:creationId xmlns:a16="http://schemas.microsoft.com/office/drawing/2014/main" id="{E7143748-54A6-374D-A3E8-405A2B283471}"/>
              </a:ext>
            </a:extLst>
          </p:cNvPr>
          <p:cNvSpPr>
            <a:spLocks noChangeAspect="1" noChangeArrowheads="1"/>
          </p:cNvSpPr>
          <p:nvPr/>
        </p:nvSpPr>
        <p:spPr bwMode="auto">
          <a:xfrm>
            <a:off x="190500"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ndara" panose="020E0502030303020204" pitchFamily="34" charset="0"/>
              <a:ea typeface="MS PGothic" panose="020B0600070205080204" pitchFamily="34" charset="-128"/>
            </a:endParaRPr>
          </a:p>
        </p:txBody>
      </p:sp>
      <p:sp>
        <p:nvSpPr>
          <p:cNvPr id="15372" name="AutoShape 27" descr="data:image/jpg;base64,%20/9j/4AAQSkZJRgABAQEAYABgAAD/2wBDAAUDBAQEAwUEBAQFBQUGBwwIBwcHBw8LCwkMEQ8SEhEPERETFhwXExQaFRERGCEYGh0dHx8fExciJCIeJBweHx7/2wBDAQUFBQcGBw4ICA4eFBEUHh4eHh4eHh4eHh4eHh4eHh4eHh4eHh4eHh4eHh4eHh4eHh4eHh4eHh4eHh4eHh4eHh7/wAARCABGAF8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7LooqK5uIYImkkkVQATyaG7AYuv6zNZXyQ24Rtq5cMOue1Fr4libAubd4/wDaX5hXO3DtcXMlw+d0jZ+lUb3UbOxljivJ1g8wZUtkKfx6Vw+2ldtHWqUbanoltqVlccRXCE+hODVh5Y4xud1Ue5rzyCSGeISQSRyp/eRgR+lT+ZLhTvY47HmtFiH1RLodmdlNqlnHwJC5/wBkZqnNrR/5Zwge7GueW5ZR80Yb6HFTLcQNgbih/wBoVLrNgqSRmaz4h1uLV54lumhiwDGoQYxjtx65qt/wlGs27pI195gU5ZGUYI9OlaWq20F7b7WZfMXlH9D/AIVzE1vuyrR4YcGsZSnumbRjHqj1zSr2HUNPgvbdsxyoGHt7VZrhfhzfLYpJplxLhHffBnoCeq13Vd1KfPFM46keWTRU1m7Ww0q6vWwBDEz8+oHFeX+HLq61KSe4upGlywYMxz8x6j6Cup+KOqfZ9LTTY8NJcn516nYP8TWNolkthYRW69R8zH1JrkxEuaaS6HVQjaDfcvrHjHSq0E9jdptSWGVTkbGxz+B/CpLu8tLNFkvLiOFWfapc4GcU2Sx0jVIt729tcA9JExn/AL6FYPU0HwWNvbxCO1RYFyTtjAA568dKHimU5+V+P901aELKoWOUEAYCsO31FJ86g+ZEQPVfm/8Ar0XApM+0DzA6Z9Rx+fSnAqy8YPuDmrIaN/uspb0PUfhUTwQkkmPB9V+U/nRzBYiKkg8AVBJbRs27GD3Iq2EAG0Ek+pOTTGXIxjBquYVjMuIWiPoOxrs/BusyX0DWd1k3MIB3f319frXLuSFZXAI9DXV+C4bU2DXENv5cpYo7E53Y9PatqDfPoZ1kuU474gM1v4yWe9Rjb+UjxbR129f1ptvrulyHabyOJ+CVkO08nA6+4rrfiFo/9qaIZYUDXNqfMj9x/Ev5fyrxa8s42uiZRuiZTEwP91u/4HB/OsMQnTm/M2oWqQXkenYimT5gkiN2IDBqqNo2neYssUL27A5zBIUH4gfh+QrkfC9l9huEmWSeMRnbIiuQpX1x04611upala6f8sl5GZP+eTfMx/Ln9KiM9CpQszSRpUOcLJ69jTzcJn58xn1Ycfn0rk7fxvpIlMN8k9iynAeRMo3uCOn4gV0GnahZ30fm2N3Bcr6wyBsfl0qk0yWmi+yxyqM7ZF7E4NR+Uqn5XcAfw5yD+dRMkZ+YLsb/AGeP5UqsVyGcsO2ccUMQ5tv8KimOADTsru3bsio5fmH90+1QVYry/N3ArtfDUH2fR4FIwzDefxrlLeDzriKE4JdgOld4ihFCqMADArswkdWzmxD2QpGRXj3jDRVsNamtlTEUn7yI+qnt+ByK9hrnvHOl/btMFxEmZ7Y7191/iH9fwrXE0+eHmiMPU5Jnmkha2sGkUHdtC9up+tZiBY1LNJHED1PUn6mrGuyA3iwxybAUBf684/nUNra/aJhHa2sl1OeyqWNeWkeldGJrC29w22O1muj3JO1M1hNYXVvJ5iXAsO4Fr8rfn1r13TPAOtX+GvnisIj2Pzvj6Dj9a63Q/APh3TSJJLX7bP8A89Lj5h/3z0reGGnLpYwniYR03PJ/CF348vAkWmWtxqMAwPMul+Uf8D4/U16laaDrBsUku/syXJ+9FFISB+JArr0RUQIiqqjoAMAU6uuGFSWrucs8Q29EcNPbXcBZZreUD3GR+dVhIvtxXoRqCaztJv8AWW8TH/dFS8IujGsR3Rz3hWDzbozsDiNePqa6iora3htk2QRqik5IFS10UqfJGxjUnzO4UjAMCCMgiiitCDkk8AaO2qzahdtLcb3ykWdqIOw45/WumsrK0sohFaW8UCeiKBn/ABooqI04x2RUpyluyxRRRVkhRRRQAUUUUAFFFFAH/9k=">
            <a:extLst>
              <a:ext uri="{FF2B5EF4-FFF2-40B4-BE49-F238E27FC236}">
                <a16:creationId xmlns:a16="http://schemas.microsoft.com/office/drawing/2014/main" id="{49C6C9F8-6C8E-8D13-C45A-E1379826890A}"/>
              </a:ext>
            </a:extLst>
          </p:cNvPr>
          <p:cNvSpPr>
            <a:spLocks noChangeAspect="1" noChangeArrowheads="1"/>
          </p:cNvSpPr>
          <p:nvPr/>
        </p:nvSpPr>
        <p:spPr bwMode="auto">
          <a:xfrm>
            <a:off x="0" y="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ndara" panose="020E0502030303020204" pitchFamily="34" charset="0"/>
              <a:ea typeface="MS PGothic" panose="020B0600070205080204" pitchFamily="34" charset="-128"/>
            </a:endParaRPr>
          </a:p>
        </p:txBody>
      </p:sp>
      <p:sp>
        <p:nvSpPr>
          <p:cNvPr id="15373" name="AutoShape 28" descr="data:image/jpg;base64,%20/9j/4AAQSkZJRgABAQEAYABgAAD/2wBDAAUDBAQEAwUEBAQFBQUGBwwIBwcHBw8LCwkMEQ8SEhEPERETFhwXExQaFRERGCEYGh0dHx8fExciJCIeJBweHx7/2wBDAQUFBQcGBw4ICA4eFBEUHh4eHh4eHh4eHh4eHh4eHh4eHh4eHh4eHh4eHh4eHh4eHh4eHh4eHh4eHh4eHh4eHh7/wAARCABCAHE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7LNFJR+NAC1z3hFvstxqWjySfNb3TvCrSbm8p+R17ZJFb8jeXGznooJrwTXPFEui+KLbVFmLzK5km25+aMnkH8K8fNc2jl8qfMrqT18l3/E3o0XUTPfaK4LUfiNprWHmWYceaB5T5GefUdqxr74kTQ6Y0d4iW25DsmLcv/ga5K/FWX0puHM3ZdFp6epCpSPUhNDkgSx5Xr8w4rLm8TaLHIY2vU3B9pAHT3+leDanr7W0sMt5qiKtyCyFW+bP933qjea2v9mSz6jOLG4kztiZwPlHRh659K+enxpXqK9Gkl6u/+X6l+xPb/iN480/wdaW0kqLcz3OWjj8wKNo6tmq/ww+IMPjbz/KsmtzEgc8k4ycYOQOa8j8hr7wbos2sqt9NJeq1qs658uEnB4PZq7TRI5dH8R3dnbN9nMuJICnGB0K1vU4vaqwfLp1V1/l/kd8MHGVBae93PYKKxtB1X7R/o1yxE69CeN1bNfaYTF08XSVSm9DzKlOVOXLIKKKK6SAooooASuR8eeJZrDRwNIw13NJ5aseiDua1fFV89lZF1kKDackdTXjXi7VFgsZL1JS8UQPmLnp618JxHxVLA4pYOjC7e79drHs5XlrxL53sZWjfEPXj4nbSv7da6aYtuU8rGgHOTWd47uWuT5zrGCsZXgfe461i+F49L1zUJNS09E01wMGZEAa4GfuDPFanijQ/O02V5dWe2mbJjSZQQw9yOleHiIYvG8jknbz38z2sTldWNTljHUwtP8S3WteGrWzWFZr+yUWzsqhdnOV3+px3NXPsWqLcLc6lrFpKiKfLiKZCE9+PSue+FkEMl5eQS4XUTKVm5B4HQZ9MV3ut6ba2Ng1zJIodegz1rso4RVa0ueN0u/e3Q8/DYOlKq41O5yPiILL4WNrbafZ395DL5yTbvnBz1UH+Va/wJ01PiHrVzqHiu0We30hgsFvIOHk/vMO+PTpXLC5TUrxyky2pjGRg4zXWfAy61DTfHV3byWd3FZ3iCTzXiZY2fp1IxWuMwtDDU1Omuvf77HrYvJqdKHPT6dD0vxjaw3njPQrNT5cbzBWUcDaoyMV1mu2CSyLdW8YFxAd0Z9R3WvP/AInyXWm3mn69bqznT7hZmUd0/i/Q16TpWoWeq2EN5aSrJHKgdGB6g185QjSrRlfdtnBWUoRhJbWKsEhu4kngOyVenY59DXT6Fqy3cYin+SdeCDxmsB7RopWntVwxOXiz19x70+J4Lht4JimXgsBgj2Ir3cszCpgZrXffs/8AgnFXpxrR/rQ7KlrGsNQkjAjuvmXtIOa2FZWUMpBB6EV+g4TG0sVHmg/keNUpypuzFopKK6zM8S+OXxStLKGfw/pdsJrjeEe7lbbFG3oD3NeD+JfEGq2un31jLqEU126ETRmPC8jse1dR8dtOjPiq00O9haGCGd5ppQduQed3vWb8N/CGmeIPGq3kxNxp1nBGuyV9xeXsG9fXFfC5hChXrc9eHv8Ap2eiP2HKsNg8Fg1JRvC1292309L+R2fwUmsrvwJA6aXKZ12hWMRAHqQT1rO+OGu2dlatDIrCbHyBxt2+49a77xHqCeHlXT4ZIgzDOFGPLH0FeVfE2XTvF/hq6h+0CdbZDJFIcF9y9SCOg9RUybnUjzO1uhwUqvtK/wBYto9Urnm/gmPxQNfk8QW1qTZTqBl3Cs2OjAdxXR+LfF0rQrDdq1u3QbwcH8elSeGPEVvdaFAqSRhlUJgjnI7Yqp4nhmaGC4vtKmez8+Mu3lEqF3Dk0VqijVu/u/rqePzxlinUejb+R6Z8MfB1nY2EGu6pAs+pToHjEgyIFPTA9feuvvNSeEHzZMR+pGFxVqDUbWLSGeMIdyDy26jGOMVyN1fqXZZP3iNwynuDX5rVr1sTNVJT1d9Oy7HsUKU68pOS2Npr0XFiY5NssbAkYORj+lclpWvX3gjVPs5aR9DmfMTdfszHqp/2fStqNrK00t0hOyNBkZ9K4rSPF+m6yBavGsqM7q7sRtUDp9c100KE5c7UW49f0fk/+GMa9FKKlb1PfvD2vW+rWySRygsQCCD1rXubeO5AbeYpwOJV6/j6ivCNOsr3QXS90LUEEMh/49ZWyrey+lejeG/GMV2q293G1tdY5R+QfoaujiZQfLfmT+/5r9UeHXwtnzUzqhdXlgp+2RB4h/y2i5GPcdRTbvx3pui6e97d3Ia3jx8qrlmJOAqjuSegrI1HX7iyimnhga5CIWEKcl8DoK1PhvpsWraFDrOueGIdPvZ5DKltKfMMa5+UkHgN39q+i4fpY7F4jmws3GEX71+3l3+Z52K9lCF6iu/I6D/hKIf+gTq//gN/9eit3LUV+rWfc8K67HkP7TNnYTeC5tSj0uC9v7dljMzhtsKHqXK9QPSvEvgHr8cY1aAQwofOV1eIEbyB1ANfYTafavaXFpNH58FwWMkcp3Kc9Rg9vavnf9o7RLnwfZ2z+DNDWxsrkEXEllEFO/P8TAbgMehFebjcKpr2j/A+w4fzH2lNZe927pt2Vu3+Rx+ua0t54nlub2aWa0lVkkCyY+U8dPX2rkPHut+HdJ0CHRfDjFpZ8pKAACgbrz2rb8C+CbzVvC5NtpepjVJbhilwHO0If7wPXnvUfif4KeKPD+nXGsT6P/wkN1cgKBk/6NznO0da86GVPmVV62Peq4/BSxCpKVpLRdv67GP+z/pGn21nqusXH+lnT28uIOdwXjJNeo+KBBaw6Je2+uR6iNSO27tAQywqemAOleefCzwz400rU7q8tNBvil0VSe1MJSI+4J7iu48UN4l0W2dNL8Dytcvkh1RQoP1HNedisBiJVJy9nzc2z7f5HxmY0oxxU405Jrpqc9p2sa5peo6jpawpdaPDITbytMqtEOpTBOSB7VlTfELR8MTLmXONgU5z7Cs/VbbXx4eh/tixuoLhJmaQNHhSCc9e9YdxZatI63ej6RNc2zEeaIbfcVI9xXB/q9QlUtOPvdbdT9Eyyl7PBU61WomnZPy+f/AOo8QeJdY1LwdfrpFjL55QqeQGVT1IHc15HocksN2Sr3NkETbjaTvc/XpivZfhtpfiSTxGivpGoxxzqEkaS1YBF/EYzX0LdfCnwrrlrCmoaDG4UdcbWz68V7OU5V7H2lFQtF637/8ADHkZzmtHBYxJJTptJ6P719583+HdfuLLRPOu9QN5aCYpA4i2s5UZY8ngDPWvRfgddWvib+0tQWOUXe9VJeQMpjHC7MdPcV6jqvwS8G3/AIaGhLZG1t1bchjPzK3qCas/Dj4W+GfAVpPbafcuxmYGVpGG4ntXXS4foUarqxirs+exWb4SvRk1Fqbenaxq6JoMTAF2yPTvXWWlsIECg8AYFVoks7fbsmXtgA5P6VONQs8czr0JPB7cV7VGjGmtEfN1Krmy1j3oqL7VB/f/AENFbmRKaZLHHLGUlRXU9mGRRRQOO42CGGJcRxIg9FUCpcA9qKKYPcQqv90flUEkcbZ3RofqtFFNCMvW7KzmtHSa0t5FI5DRgg1i+AdO0+1imS2sbWBfMJxHCqj9BRRXNP8A3iPoz26X/Iun6o7COOMHiNB+FTetFFdLPFYVjX6L/aEh2rnA5x7UUVIiqVUREhQDlOce9KqgrtIBG1uMe9FFAFnJ9TRRRQB//9k=">
            <a:extLst>
              <a:ext uri="{FF2B5EF4-FFF2-40B4-BE49-F238E27FC236}">
                <a16:creationId xmlns:a16="http://schemas.microsoft.com/office/drawing/2014/main" id="{101B1393-BD5E-B65A-A057-2720727203C3}"/>
              </a:ext>
            </a:extLst>
          </p:cNvPr>
          <p:cNvSpPr>
            <a:spLocks noChangeAspect="1" noChangeArrowheads="1"/>
          </p:cNvSpPr>
          <p:nvPr/>
        </p:nvSpPr>
        <p:spPr bwMode="auto">
          <a:xfrm>
            <a:off x="0" y="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ndara" panose="020E0502030303020204" pitchFamily="34" charset="0"/>
              <a:ea typeface="MS PGothic" panose="020B0600070205080204" pitchFamily="34" charset="-128"/>
            </a:endParaRPr>
          </a:p>
        </p:txBody>
      </p:sp>
      <p:sp>
        <p:nvSpPr>
          <p:cNvPr id="15374" name="AutoShape 29" descr="data:image/png;base64,%20iVBORw0KGgoAAAANSUhEUgAAAE4AAABOCAYAAACOqiAdAAAAAXNSR0IArs4c6QAAAARnQU1BAACxjwv8YQUAAAAJcEhZcwAADsMAAA7DAcdvqGQAAC/VSURBVHhexXwHYJXV2f/v7r2yb3ZCAgkzIEsEERyAorja2q/aOmqrrXbbr8N+amvX366vu2q1tVZtsXVvFCoKyAwQSEhC9h733ty97//3vEmUpaLQfo8e7s1733HO7zzj95xz3qPC/5FkMhktP2bys4afM1jkM2eiWFmOlCDLiBSVSnWA1zTxs4l/N/AzKSf8p+U/ChwbLICcx891/FwbSURzOka60eXtw8DYMDzBUYxFg4gmYoinElCzelq1FiaDEQ6TDdnWLBQ68lDsKkJFdgn0Wp2A+SzBe4qfG/gpAP9H5N8OHEEqYFnLr+viycR5nZ4e46ZDW/Bm6w60DLVjJORDLB5CLBGGJxLmBSmk0hnoNGpeC6hVGURTGQVAu9EMo84Mm8kKl8mJWncVllUvxDnTzkSx0x3VarQb+JynCKCAOaBU4N8k/zbgCFYdyx2RROzS5sHDeLXxDfxzz8uo7zmIdDrB3wWgNAotRiwqsCNBkF7rGcNF5VnoDMQwxWHEq10+fGluIR5rHiGAwNxcCx5pGkJdrhnBRJLnxRFPAzqtAfNLZ+OyuasUEKfklcOg0T9J8O5iqZ+o0mmV0w4cwSoXwGKJ2NXPN7ymfbL+JbzWtAX+8AjOyHfAYdDjrcEA/LEUjFoVLi7Pxq7hAAxqNYLJFKLJDD5Rk4st/X7s4nm3zStBuz+KWCqNUrsBTx324Ey3jeelEUik8HyHF9OzTIjx2mZvgCZcjJW1SwniaqyavjypUWsengCwY6KKp0XUE5+nLATLmU6nfx5LxBuf3bfh2gt/da32c3/9Op7c/RS8YQ/WTSmg1mjQH4rjisoc9lhG8WE6jQq0TFh0GqwocqKb2haMp9A4GkGpzYjWsQiqnCYMRhIY4/FiqwG5Jj3K7EbsHw2jzGbAR6tzUZttVTQvnfDihT1P4MY/fwWX/fYG7YbGN65NpJKNUjep40R1T1lOWeNYGYmOtyeSyS/u6trnvOel3+KFhk1stA7VDjPyLAYc8kZg1qoJnEoxx0/PyMeTh0fhiSWpLWaaqg0BgiJ/v9rtxQwe66CW2fUaaGijeSYdBsNJVBPAODUvTqRrXWZs7B3DR6tyFKCHowk83e7BbXOL0B6IUlv9ODgakgCCK+etxm2rbsLsolofNe+nLD9iOaVofErAETQry/qxSGD1Lzbci/s2P4rBAP2RWocv1hXhNfooacQNBGpzrx/z8qwYoMZRwfBSl0d5eCqTVvyXCF0ezHT+GpWRwUDH8zL8PUmzDNMfxpCkX7RoNTxThRyCmW3UI0YQS6mFDoMW+0dCWEdtlns3s7Pm59sU8Lf0eqA35uDm5dfg8yuv4zOMLxK4j7B86Cj8oYGj6lfx45k9XQ01X13/XbxxeBcWsqIuNmYTNaGKzn12joWa5cG1tXn4Z9sozUpH3xZHdzAJFcEx6xzIM09BjrkMWaYi2PS5BMygmLRqomoCXprgJVJRauUwRiM9GAl3YCDYRs0LIpIMwapTwaE34BKCtmc4iE5/jM82Q8/IvI9aNzfHihc7hpVAck7NEvzsI3dgWv4U4YEXq9XqVuVBH1A+FHDUsnNS6dT6h7auz/nO0z9Fr3cQGo2OETEb01wmggL8o3UE55e4FAfe5A1RG8YIlBO55gqU2KfT0c8iYJU0Rf0RlZBvoo8nknd+k3+T6SgGQ63o8e9Hb6ARQ6F26NURBg4XDnoiSl0eZx0KrTr4oin0UdPlygT5YXFWMX58+Tdw+dwLRwicaN4m5cYfQD4wcNS0TydTyd/94IVfaX/x6v2ocWgxLcuKnUMBJdJdRUfd6A2zYSBYAdKMFKmDGdNzlqHccQYKrNWMpnZFi9L87VRENFOt0iLMgDAQbEabdyeDypvkfUHMZLCYwXqJX3y+w4O9NGPGIVw/owA7Bnxo9qvwnYtuxRfP/bT4upsJ4P3jdz05+UDAEbQfhuLhb9z+5P/DbzY9hHK7CeeVZqGPkTDfosMz7V58jMD9Zl8vrHppmB3VWWdhTv5qOA1uxW+lhMO9q1Z9OFExPmtIkBP0g16a8t7B59Hs2Ua3EYOLWUenP05fmObvGXxxTiEuJFf87lvteL0vgG+uvgm3X/QFmrX+RwTvmxO3fF85aeBE06KJ6H1f/vtdePDNv7FHbRhLpDEr24z5dPoHPGF4GRUbRgPwxUDtmosF7supYVMVoDIMAqcbsGNF/KJKNc6wev0N2N73BLpoyipmHxn+tqzQgU/W5OOPBwbgJ4HW8GgTg8iNZ1+DH13+LYKvufFkNe+kgKNPW0outPG2x+/W3vf6Q/RnWpSTY51FIrqR9KIu14p6OuXeUBhGjRMLC69Ebc4KcjSTYpLvLpOPnwR0PCTIX/Q7k9+kAvw2ec4k9aQveA/R0ISjqQAahl7BzoEnEUkEGd2LSI3CpDw+fHxaHs5kxvKNN9voVtL471U3485Lvprkc88/GZ/3vsARtHIGgq30aQXfffaXqGOEEj/ROhYlBdCAhB33Hugnc0/CYazEueU3Is9aJdcpWnasqNTjEZMajIwqBhVpIFN5/kJTUpF2IA5VQoeNrQ/zuBq1+WcysZ9GbdDxnAw7LcLjKT732AGU40V8oFzTEziI1zvvhz/eA9JBXFKRTdqSje/v6FYoktTlGWYgP7jsG7h1xXUyArOMRaLuu8p7AsfGC0/b+tC29TO/9Le7UGAC/ZSGtEIPm06LN/r8yDJqmRKFUeFcjLNLr4XNkMuKJI/QkCMlg1jEg1QyAr3djIDpJQUcY7IW+ngtGrVPI6QeQnXoYry47wGMRT1M5ouwsGwtU6nZ0Gq8KCv+JdSaGNo6bqe/NPKe7x1gpJPU9H++aC82dv6R/ngv1pTlKBnKWTTdxSTfQ5E4HjrYj9agGvdd82NcMucCGbY6k8U3cZvj5D1TLoL2FyblM+96+meIJ6IM9xrFp73A3hGW76TGHfD4UZN9DjXtMwwIOSdw/uN9I74nmYjgUP1vcHDnTxD29fLhVvgMz8JveA4RAjam7oIBNoKfg3UzP4cryPgvXWDAtJIDTKcGYDJ2wW7fDb2+h3ltL6PpkAL8ODz8pkTZo5skdZE6OQyFOL/i8/S9C/G35n6YmMkUmHXoJEHPJZnWkU6NBsfwzX/+CG0jnTVs+3oWMYUTiujyCYXq+yV/NPClG/78NezrbcKq8hwsIsGV6DkcSWIvfVqI5jkjdyWWl17P1MZyHL3IZGiWKjFX+dRiuG8z+tpfpLlq4S69EG7HdDi05dCFFjPi6RHRjMLsL0JD+3ZSGBLX0gLMqPgXivI2QWcYIT7MKKht25rrsKlzPfrCb9GPjTJyVtJ0UxgJdStAGVmXYzWeNJr+10IOOZsp2gCaPG1o8UVxdqETP6/vhYFc5doZbmzt6UHDQBcun7emktaVueuuu07o704IHJGWZPiJe176vfGfu57CrBw7tvYHsLnfz5QpiRKaal8oinLnmVhedj0MJwKNmiAaUljwV5pKDPF4LrwjLdS6MUyZfSNy3SWomd6Kwmw9NOksxKMWGCIFaOttxM7u5+GP9MNtu4hOfirtwoegrxhDXTMQSS1Bn9eIkegBPiWlBJ9c81QcHt6Ppxp+QfMeQralSMlKjhUBT8+AVWSrZe7bCU+kD17muULa15KiRJgH55r1eOZQI5xmBxaW182/8847HyR4x6VmJzRVAvftnZ37nPdtfkRJm3RqNc4vdeG62nwMhGPY2O1hrlhJn/apCTJ7NGgq9ofc2J3/mFKK3H9CUeFDKCojWGfcBt1ABwKtuxAJWalJCRQU9iPLpkU8kiEA9Uy/CjGncDWmlKjgLqMJjX0N3XvcGN30W3i7kijIKkVd0SqmUp9msLoOyaQGDlMOcizF6PIeRMvwdmkE63C8Xkjua9Vn45yyG6j5BThI+nQeM5w/HhjEI4eGMIPEWa9O49cb/4RDA4fFx3974tKj5DjgeGI505JbfvbKH9A3NsjesCrjYQdkpIEAFtJUbXoHzmH0tOnzjqMbaUZST7IHoXQAHu95CIam00zj9CHdsFhNMOgJ1sCvkB7eg4bGbOyuL0RvtxvpFHkV3eHMoqVYNu0S1BQsgsMehdUagFbProh3wJXPCJydxrD5N8jkbkS+vQqRWAqP1/8UrzU/jOVVn8BHzvgfFDlqEMsEEFONUceODx4CXpaxBOdVfJpcVIc/Nw7gqmm5+NaCUmYeYUZ7DXo9Xfjf1x6Q9txEtyV5+VFyXJfccccdP3+16Y35dz/3v0IIFU+xotjJQCCpTQq7hsNYUvxxVLkWHweamv8NJduwMfAgfHTeeVgDr28ForE6VqYOJosRmWQMmdgYYqVLsCuxm+nZPuhjNQjteg1a5ryGwhLsHHuEzn+UUbwGJr0aoyNGmOyDMJdUIaQpRkS3i+avgn80GxsaH2O20M+6BTDFWI58fwTWXDd6rVswoN8BI92AOZOrmOmRIj7QYSzglxQ29+7GYV5XPxyiz0zjppluAmvAY/vrcX7tUnWRsyCP5vqPiUsVOUrjqG11vOG1v3r1j+OTJSShB9gDMhorSfIr3SOMSnXMO1coDz5SJGeUyBlK+5DMxGFQS7KfRCplQ3aeGaUVYeQX+KHVuhCt/BwOagbQG29ASpOiK9DCOPZP6BN7YDdUwKErhCfegpahTnR3FhO8raia9ShKp74ArW6YldbBEj4X3cND1KcUih1TsWLq9ahIdiDR9HOEA4cQ0XoRVQ0hrh5j7SQ4HqsjkkuoMCtvFX12DTrHQlhaaMetc4rg0JPg243IN6Tw0w33sx2qqwSbiQsVORa4e57f/xq2tdcrIChC85F0aseQn+DYMN99GSOQlee+04Mp8jZvROiBHxaNCzZNDrJUxXil8QFsbHkY4bgXybgRh9uy0TsWofapkasrwxmq5ZiXXgIzHNCVr0ambBlUyTAWuz6FGscF0GayEQ6n4XK8zmokEI/l02SrYI1cAl1wDooZqC4r/ggum/PfWFC6DAZyZPv0NUBuEVTUHEu6FLaEGbr4RmhSh1jToztbfLNZ78IZ7kvp70zUthRe6/Fi+1AA9zUMIJDI4I2Wbdjc8pZg8/OJyxR5GzixY9rzeU/Vv4QU05MCsxFxMmo9TaJWhor40KlZZ8JtraGPSExcJZqmgYfk8rnWX2NLz3oYMhbMNK+Ei8AdGt6Jg4Ov4+nNbdi+uxCbu+uxyf9HjKa6UZgohHfXP3F4+28Q9Ldh1FnHbGQnmjsYGQN7oCeXMzAyGvReVlqLweELsa31Y9gZ+Bf2+VqQig/B1XEf1EP7WAcHrJbdyDkjG6rKa6HL2Ai6Fe7UCjjoMozhO2GI/pVZSlRqPF7xCRGOV+6ciwrm1i92eJhrh5UhsZUlDnx2VhH8YQ9k3oRad474/4nLjrrL2sb+FrzW9CbNScso6sDHq3MVwiszTnpq2ay81ROnHikZRQN1aiNTmyb0+A5iin4WgXfj/Oor4LZP4bFW9EXa0B7fQ9ABHTlbV9uzSo/nuhchmujB4Ag7LBWeuKMaLZFt2BF6Ar6EDz19X8C2rrnYFdiMtth2tEZ3YCTRCntpFVylERhjv2Md6ukKnkJW9vOwZnJQHFsG9b59CLQdQFpTRtCCUKVlGvZo4ESEBZzhvhiDjOrb6JZuX1iKCrsJrzMzkvoKJoeHO0XrLp245Ki7rNvcup2suRv51LZGTxTNvgjDs4WplQe12WeRJhQfZaIiaYZ9l8mCdbX/hflFl1NLaBqJjTAHv4VFtifwkepCnDftGtjUuVjp+i9cXfVfqMrNRXHFGhQtvB7q6jmwumbBZatDcf6lpCDXI8e5CDqVAf3xZuz1NyEUKSSopEXUbheDwzT92Siwr0G65lYCtg368FNAgr5PHUdh/iMwGrphSpRSG7dC49mFmIYdrhKrkcHM47NMmarMNZdjinMBqUoaVq0GT7SNKOnk1TWF2M8EYGfHXjn1IuUCigIckcyJJxNLn9zzMsmuDfNyrdQyA3NSo8JtEmkzKl3zmafqqQ1H+wmpSHb2SyjM7UHpaBoFgyHEtfOQ0C3mfRPQq4J0+NnIs+RjVpkWM2oHUFndBVdWAZoye7Ep8Bc0UYsKXCuhPdwIVVcnA4sNOdoyugkztCo9DKY3WJ8gltmvxoWFl2Nt1SJYGPVUqQFWPo00s49AdDli0SLSGgtrpEbM2ATV0inQUqMT2vMQM92MjLqI9T1+4EHapNfQsrIWwh/TUFHGcN30AmUqoN0f4xkqPLf/VZp1SsxVmSmbBG71oH9Yu7VtD6rJ27YNBvAQCaFMouSYVMqcQIGlWuE/R4uKZu1DTtZrzDEboRl8CGqaXJtvAD2JMxAxfh3D9YMYa3gRNnsA+UUjjIFq+LxOxOIa5OsqYVCZMUgKMxJvgsn/D+jTTQweKlQZF2C14xbMzgpBZ6Mpsui0IZQXRzC1pgNFJT1Q67IIWiWips8wMJ2Fw+3/jdaO75HKGOE134sxF7W18nx0m15Ck+FxdOqeos4NK8AeK+I23JZpbGsp/nqoHw8eGFB8XSmzpPPLsvHywTcRiIW0xEpWJbx9h3WvM3pEkzIhkiIbt5CrjacssaQKhdZaWHSu48w0k1FDrxuleYbY24Uwu2fCXzoPW9rXo4kEN+nrhzlWzwbHeS7Qst+JfW9VoqErhRbNCyixVGKx7QpqpQVJtQ6GSkbssvOZR+7A1i7SJtbHZuwl1XIh7r+Y6ZoDo6NWhEIm+jIf7DlW+GKfwOiuTUh6m9F84A0c2rcT4VQr/WgJshNrYdeUQA8nIqpe9GmewqhmM2t+vLkKcMLr8ixVTCHVuLDchZtnu3E9NS+PadhwiNG2bbecqpirhgjK2My9v//XQ/r67gamVMz9TDqerEMDachQRI1FhVcoIxbHmqmMNUYI7OGxNALhs6HLXoFtA9uZqryJWYXLkefKQaBkGIbiNQgPWtD36r1QkZr42eBOLXtQzXxUPR3l6lpGYQ/gWgLoS9Dh24WDw2+QgMuc6kWIDcxFMlhFDTNicOvjGBuMIGmYjmAkFzGvD5r2nyBD7tXc9Ra8TLeyXWch33o+Zk5RwWpjJuBbAF0yl0S4ENmZ5Wy0NPl4EV6XTMdoMULMQ/T1OmpyWuGyvlgcOXY3VtYsKWf++nPRuPkExLq/7xDKbQbUuMxMpbRKeuWNJJSRhnxrFXvkeN+gobNuiezHc32HscX/BFpjb5GMzsCc4otRbJ+BkLMX3sIuxHSt0DNVc+ZTQ31PIi9ZhVnhS1AaX0xt0MOVfguO8A9gityPVHgUU1UlWOC+EBqNHXGfFqHe/fA7DyOQod8KHESy+QGMdJKmJJlp5BfDWvcF6F3TkVuwABqtkVQlg4JcOnk7o2IyhUj0ENLeTqj7+6CKjfusE4loXSHJcJJRX9jEx6fmKfOypcRF2r+7S4bhVZK/1mmYYl3YMdK99sEtjyFLJ5O+KnhjCcQYh51GNV1pFWbkLj9O2yaFN0IwM6TwOYPKihk55ZhdXErzNWFMuwWm6FxU5UzFjJnD0OfPYOMXkcjGMdT4B6jCUeabZeRYD9OvaenEz0Y86QbCPrhCURSXrECk4QUk83Xozn0BIW07Ct23QGObieyiw6iu/gGpjhuDakZm+yw4XdOUcUNnfh0MRjvNOhfNLS0Y9W5ALNaEWKIbWo0NJuNU1vzE7TEwILWP7aDSDNN6gni0ZVgZsA0lErAbLbjyjItg0hl3icZN6/H2wxsOEizgjDwbzAzH1Q4TWklHCqwV43c8gUj+l6stxWLjlZiGpZhuWoSpZb9HRekPUFx0H/JSy2CPXgxtMo8Em4GmMA1neRViPvotdQaJ+CDSJK9x42WI2L6LYKgG/jfvgoGamwz0wb/jIaSiY7AwMmpSBj4wjYzWhkzOOVDpLbzejeGYF9uCf0dD+FX+psbC6YvYUVugTb2IIpa5rp0os4dJpEthMS+Bxbr0XSAbF+qNQk0izCJkacbdi8vxP+R1SwqdGIsG0OXpk9OmCXA1/WNDiMTD5G1R1A8FGV30yroMGeXNIXd7N9UWkQdt73ga/9hzDw7St0XjBVR1G0KBmUB8GhvjZaMeQv2hOA7vN8PX0wd1NI4s9xrYXDNR4H4BVTOfhcFM0ze6YS+bDi21w5BdjEDTK3R5s8HMHs4EtUiVx+elEO3bg8BYKfoHr4Q6toC1S2BP6HUU2b+Bi8xfQY3pXsTsD5Ai/QaXzdiOK8624oazU1g+tQRWnY5WJbnridskfk7a7GPbn233KIt6arPMWOq2IxQLKwsgKTUKcCOMGKlUDFOdJoxEx5N7q2484MqyhPcCTn4psJNWaE3Y3f0a6puvROOO69H6Qi9iI4OMcG/RxPahL7YB3a88hKFXf0pHP0DTWkg+50J+3pM0Hw/5VwwxVQcyU69EZs7vmV5kw5g3DX109ltfvhH6vnyUpj9GHxdHwtOCkD8Pfe21qLSHsDBrGC6mZip0YLDXg0wijt6kFrsY2Dx09imLG373Qiyu2YrrpnwRU6w76bPU1LwTt0vmTWRZ2VK3gwCm8FjzMH69rx+heASeEIMYUKWg448ElJxN5h3PLXYiRIc6N0+IpE4hhu8lkjnU5i/F+dOvQ1FeDeKRPmi6fg+tfyMB6gf64jBiKrR0uE5HCFm18+i8GeniIehNCQx5PoKWA9ci4NdgaPR+jHoe5e9ehNvegNpRgAhTLg2zEU0ihdC/HoVv51/YW/SH/hGUqR5Dbs73sNi9A/fNPojL8kbQ2G5kupSgC0milwm+JdmFabEXUBDfy+/9qLDtwScrbsNs5wbWXUZMjgVPRR/mYOBTKetQbt/agf5wHJdV5dC8EspSWwqdAmCMEMlwIondPLF+NIS3+gN0kFFGVJPi9MWbvbuM91vU6IfH0YG4KQ1V2WdgWPoDDGlCSDP3Mw/PgQnLqE1fgbrsKj4/gpS/FwPNBdj/aDcG9vqQjgRJph1KtpEMDSLasxu63ClQafQorrocLmcRbOmX2ZW9iHoHUTDyK3xywXo4SGlsugwW5vgQH05i2KuGW5/AFx0DuDV7kKlXBqN9zZjm+xNKEtuUxMGq8+CK0rsxzbaVpF6mHY8WybuF4lYye/rl8ikKlzOoNQwuCYRjETnFSKtUFSTSSYUz2Q1aZeHfKO1bxuD0Gt07w0vvIRJxTSobiYURPvKxoLkCL7Y/j4ZAAzWZ3Gi3B3ZUorjyWeTk7yQYRkSHWqHxboRVtQc6Rzbi/R2wmRdBry9GrL+RvkwNc94MlE+7ClNnXgSDMx+6KVdBX7YKyc4NuHzRNua3CSy2xJCnZVQjn9y4xQSzOYO7f+eEp1cF33AGf99nw9/329DhofdSJo6UCjMA+rGu5B44df388+g2ji94ZBeFYjjEACmUpNopYGbov1PCJAqUK+REWbA8Fk3iquocfH6WW5lrkGMnK+WGOtSZV8OqdqGh9zU0D26jxtrgqL0Ikd7d8O99FkZjD/ILXoG9yIhQ+xakDFNgqrsV1qpzmGUMQp/Ig8NxLqJd+6CxZEHLMrXWhtoZ7Zhe1w9jzdVQ2WtougYMMoA9MJJLP2bFYkcUBxp0ONyhw+qVERgczF9pBnnWFOa4o1heGUGZk+nikc3h9zxjO87M+TvbefwsoDS92GqEk5y2lUGz0RNRjk2KmmRuRFZ0y3i/rOw56I3guU6PsoCZ3XhcmnUiEY2T/K9UPwuVhvnK3zaTi2S4HJYcN7KXfIpp0QbsesSE7sPnkrROo2mOIeRTQZN/FgqLBuCeOx2hfa9CHdchNtQItdEBe64e2bkhqDUZWgSfk6CmGKk5JOcYTSNKB785YUdntxYP/cOKlUsjqJsRx8cviuHR9kocILBnlUexpCzC1I3tOIEeTHduJoAdNNl3wFNWufBhrcSi3S9LavXM4WWxo5qaqOFvmRHRuKC8R8Da4OVuHzb2+JRVkyGmGvGUoCyTHSeOPkfKOEFWKTnpgrK1+PolX8KFS4tRPe0AiueUIGfl1zF2uAUHH3wUI3sbSD0s8JKnhZh1mCxJzDzbBEeeCv1Pf4tBZRhqgw3BMS32vdiGpt2F+NduE/YwFXLo9zCC9sFJMG/KH8KnwwP484MWTClPwlynUaZmwnoTmnx27B2yjoM1WY4VHnMbW1FoZmZxBHCyiFFeEzjoDePHu3pw86ZWPNw0pKyZMfPelKBiqg6jjZRAj1FSEYkmQkekyEhvfGJw8eREeirDe2VQWhxDQcEwK6RGJJSBpSAbBWu/D1PRbIzt+RsdeStSoSEMb/wlBltGCaQJ+YvWKtenSTRFvVRdfyIh/ikGWvaiPrAd9dGn4Q/sJBkOo8idRsMeHe6/14LC7CTWXRbGhrADDw7mwKBJMbJGsKqCnGsycE6WY4VEPM/QwXbLyI+ckEE46VNwFgy09P2iDLImWYbV7MRKRIDrkDdWBEkZHj9S5C9/fGji28kJn8UsQY3O9kK0HKpA+6FcxAf+Dn3sSSTHuqCzOFBw6U9grlkJrTUPsZ49aPzLz7Dlb30Yi9UiZ/FnCKITieFmJKlNWcuuRbTYDl+6DVUmN7yNpAu2DF7eZMKP77VDXarBik+QetBqvAkNnvC4sDNlxOo51MqsKLqiejIiHQYTOgyT23lTWgRSGkTYoQlh75Qs/TB0EgQzBmLA32My9HS0CDZmvRE5xIrSqkqn07/a3LL9lmseuBVDgVGi+s5skEz/LSz8KBYXfZTf39/XHSkZpVI6GOL/gDH6IGnKVQi2DCLZuwVj59yNEdUgKvwOBPY+gnALIy1pgW3maujnl8H7ysNI94RhvHAe1POs1AAvWbsX1voQMq97edsUUvQ36gV0MTUW+iQtMrokoqYkox6B1adJKai5E8BoaXZGRlSDOg0zj5vVKVj43c5PpyYOX3QGmr1rWeks6NJOvNn2AhqG/jVBxcYlmUqiNKsI62/6A2YV1f5akvwpfMSF/9z9PEaZQahZoZSYCxEWsGR0ZFq25Hcnq3VSWVmaP75eRJvaC016ADHjpUhph5EpSqDNNIommpzR3Qv9TD/SxhDQHUes9wDCo9sZOXkLcrKEpweJ/AGoYh4YNtN8dtCEZY1sthbqS2gh041QeVkGjVCn1DC4YsxJCSOroNSC/0gRoeErWuZnBB1N6tCX0KM9bsCBmAUd6TFEDDsQ1e+mf9yFA52dCJJhiKUJDmJF8hZQSVYhbll5HYw641+ExzXJC2VirvKjrPapsLhwhqMQ5WYXhsMdTD9kdmiiBu8iouIqRdXVpAJ+JDQ9rMRbGHIQqIIidGb9Er1Vr2Gwqhtp83aeE6H57UNc3wks0UN1rhkq0gxVtw6ZFrp4tlg1SqL0WBz4SxSZvQyp0paZeuBjFqCSzlz4W1EIqooAVIX0xdp3S6Imu1NcHiM0NVDHop/QRD1/UTGLyKiiCNI1BaKkL2Yn5jncCgYy0S4AFjkL4OJxYtagojOW8aXhzz/6beODbz6GC7KrcaG1gpyKKFvUeMbXCXPWlcpE9HiEPVLkgTQTFYOIpotgdSGmYfag7UBC24mkWvI68R3CFEVjpfrjzjYcJ12meWloMm+39kWy8h0ESlo4eUwukyIEf7GBINM8iR1b8o4cee4piLCcrr4MXL3lWGOphDnBelt1eNJzCK+MtuFrF9yMOy/+SpTA5YrGSfK16czKM1BCp3yetQz+wQCGvH4YkmqsdhQjGGklymLvAoCEbWlZmkC1w2dej0Hb9zFsuwcj1t/y78cRIWVIUevEb0lPyojDkWiI6tuMsXHQRKTB8vN8ApPDL0eCIr/ZeGwNc+ZzTgCayCS4pyw0zQADi60akcEQuvtGYGCgu4jKVGywY/GUM+Qk5fVOqa7IP86auggFFicjjBFGsx5lZfmw2s1MTbQIRzsQihMIdQIxbSv8xmfQb/8O+hy3w2t6VPELceaMTEgY3elzlPxvUg1OLJOO+20RZc5ndaYekzvKxGY1O2s+ERNwjgXtNIl0ZoCuVhuxMPfVQ8s0a0p1ESx2E7MhHcrs+ZhfrqyCkHdjlX4WedFtz8XU4hp0BX2oKC+Aw2WBQadFkObZ6G1CR/xv8Np/iyH7XfBa/4iEvoVAxhXnq6EdyTC6LIRRM2ophf7jvYqsBH+7sAIKjFL7bFZJsJvUIKmhicdPm1adWKQdY8xkWkaC5LMhFBfnIi/fwUCjIZUJYe6UeeS7VlZR9aycr9RXhLRk632b/7r4vqd+iZumnimrOdAfC+HRgQbs9vWhsFCDvGIDz9OzaFjkrb/xIj4rLbc6omHjoIy3W02TlO9imhqCOl4Y/Vh0molPLT8NDE5vRaHaQF8nmiW146dqBYOGmGliIrbLM+XzNInULUWNr9+vQld/GvPsBfhkaR3y9GYMRYJ4qKceX/3ot3HFvAvfIOtYplyjXEkhcLcf7G/+3qW/vQEjY0Nw6swkijGEU5JNsPm8u8WdB7WO6nCEmZ1MA446m3+88/fE9wmtS+vUqNzbj+IGZhyTPIKXRJbYEFtqIX1LEuQJ0Am4dIB0mohiwcea/0mKAOdhHNu2c7xDZIzRpCGvlGwqFkS1uwqP33QvyrNLvkPg7pZrJk1V5Mla91ScW7OU2UIEQ1TPaDo1DpoIqUrcH1QecqSZncgMjy3vnH80aCJSUSHLivaSbmhCKaiOGIaQpgz6TKjvzMP+njwc7MvGoYFstAxmoWPYgYExK3xhI+LMGuTct583cf1JCR/X1il1GP9TUq0oKyMYRFJxnFe7DBU5pbyv6vHxM44Ajkg28GE719VdoKQVGQJ15MNldj0RDiMZjY130WkWub+BpNMYjivfJ0VA1CVlDEySbzWJqQGjQRP6vFa0DzvRMuBCY18OQc3H3u58BVABMxTTKe5EuQeBHAdU+fMoEQoyOKzC4MjRFF9OpRXC7cjHpXWr2LmZegL39rsPR2qcIHrb6hkrsLhyHoPZePiSm8k7UHKjRCKF2FhAAfWDden7C6keDKEYzP6Y8n1S2F7o4uNaKI+cBEHMVIKQdG+ctClMoETz+rw2NA9kYXdXAXZ1FqCpPxu9POYNGxCNj6dQcq2AKN4gRm7f2g5YNFpY6CrETCdFgFtJCzxzynzB5ssThxU5FjhZmv7sF1beAAPtW/pARkvOLXHiiinZygLqVCSKuMTtI7vnNIgAZPNGYYgkjtI4cVv6SBK6WPKo45MiR+TwO1o1DrDUL5bQYshvQSu1sKFbzDxXAbXbY6PmMsjxnHYmLv4xFVYWO+A265BloKbyuIzSyG4TX2CKxe/C3Y5atn8UcBPyzbOrFyXXUT2jibjy9nGF3YDN/QEEqXEy1xj2+pCMk+GfoCEfRgQcASa/wwsVeZv6iCKj3ZaxKEzyZvWHeJyAKUXgDBCsfp8VbUMuHCCI25scaO9SIduoRY3LhIX5dmQZNUquHkvG8YmFl6GudKYo1G0Tt3tbjgNOfJ1Wo334qxd8BsWuQh5Joi8YR8dYRFkWYdNpEKHpREc8SCfozU8LeCro6N/SGjW8bht8+XT4E0X+jlpISPnMU5VJE5c6h0LMfEZimJ1lRbHNgIebh5V9AwotMvGdRE1BFT6/4lrWTCW7SBy3BccJW03VlE1W2n/84m+NP3zhFzi32KW88y7qWz8SUhbkbB8IAEYjzDnZUCnj2qzQKYh63D4m/jqBsLFvU5RTEblPMonQkAfFTEYK2SmFVj02dPuUlVqVtK4eKsr3L78dnz37ahlWqKUyHff6+YlMVVRTdon5yS1E/MzKhXipU9ZRBJRdFuR99y6WWTkWqGMxREZJgJRgcWqNElBS7PF3K6cLtEwqjTCtJRmNKkvzrbQgcUer6L9l3mXf8BjOn3kublh6lVzx6xOBJvKutaF2ySK6jQf6Di1d95sb0O3tU8bc5UEfq84hNchggNThlS4fjDYLjFlOah6j1ilq3r9NBDRqWnDEC1OCHZ9rVZbly3Jd2dtkLv/uD4RhtZbgmVv/hLKsIqEf8vqlMgN9rJxQ40R4gbz0+pEZhdN67r70NtgZYQz0D6tKnUoYl3nYLKNO+R4LhpReTCcS79EV/4fCOqXjCaWO+ngM51K7pONljmUJg5347e39PsRUVvz4im8KaGJxF78baCLvCpwILxxgufhjC9YFb7vgZiqTihrmRdtYTNG2F2SNGmslQcPIKBQcHEEqeuIFyv+XkiSFCg+NKJ/CTmXvEpmE2TUUxFicpJuGYtLpccfaL2PNzJUC1mU00R7l4neR9wROhMDVMwW55uurbsZN51yLkUicTjSJLX1+pmbiO4E15VnKG8cFeob8gWGmZgwc4uxP0e+dkohp0vfGxvwIsEOjsXH6JOv+nmwbRTmDwFVTc+FhNJfXSL+55hZ8dvnVcqW8l79Nucd7yEm3jP7uTnKbO762/rv4/et/hU55z0uFC8pcWOa2Y33riLI0KsmKDck0o8kIo8MGDSMvr1b+/4+ItIjPStH5S5YTp5bJdkIzss14jjxRFhSJtlh1WkzPMmI3te4WEv7vrruN7kcjm1fdqdznfeQDqQRTkL9EErGr73rmp8qbdcK0F+Q7cMg3vs+I3Ew2iJKXgGXDgAgbYLJaYCKAalZU0cB/V/CYuHeKxFwGIyKhMBjdlJRMXj2QZalillKvQ8xQYvKumlqHb6/5PL6++mZ5n+xhato1E3d7X/lAwImI5qUz6Tvueel3+MnLv4M/GmYFNLDTwV43PV+hK/vI9WR7HpdBg65ADP1MowwEUGc2QWPQQz2+jGDijqcm1BDyshRSpEaJcATRIAEj0S2xGdEdjClMyabX4JY5bsW9uMhHn2kbgsXowO1rv4TPnfMpuc1Ja9qkvK+PO1bkAWTTH//aBTcF//eq76HEVUD/EUNdroX+L4kmb1hZTyabBMjqJytDvixcMUYjiAyPKgEkIilblMn8JHjSfaIxJ1MmJEMfKs4+4vEiQMcfYcRURcLKHihalVpZ62fTkrTzXEmhDo5GlN14/trYi+LsMvzhmh/jpuXXBFmHj39Q0ETeqckHFD5QdiR8hjyv+Kvrv4dth9/CnBwzTUCtbK0h73/NIUn+U9MgvjC7UNlUT14wO0zeJK9wyw6FGkZjnWigXg8VTVnDoiyoOVZ4riz+kRQvxZKmOcYIvJZAqqhSYopupkqyp9JNswowRA0Xpy9U6ZFDwzRDmbRM8TYanDv9bNxz5XdQmVPaQ8CEcnyoHQ0/NHAiBE5SsydC8fDiX776AP7AoNHj68eigiwUM42Rl4P/JXu80e/Jym3ZmfDmmW7sHg6hMyCLGdPwycSv1IJFAouAqaaZK0NZPCa7kiRS8u69vGynUkZrZK6tgh0TZmc4CPbqche2DwaUrc9kV8Mco17JAuT7vfsHyAKiAhQ+t+JTuOnsa2DQ6rcRsMtYhK99KDkl4EQInJHle/R7t+zrOWi856Xf48WGDQwcaob5NFYx6spGeaJtEUaQS0hbZGeZ4XBSYe0HPCFlZGKx7JPJ8/aOBOkX41hd5kQwnsYe/r2Ev+mJhGznk2vSooe/f4xUQu7Z5o8oQ0Gy8O/xw6PKa6IzGUFf7fbASOVVqfW4dO5afOX8G1HrrpaZ9V8TsO+wyPcPLacM3KQQPGVvzFQmde3Gpi342Sv3Y1v7HqhSQZxV5EJvMIVsk05ZlCzr8LIYOP7WMqK8eX0RNSZI7RONWVXuxP6RMFYUO5RdDUWE8shKUTE/YfnZBE9AFj/6h4YBZRcx2ZRUztnc68FQOIYcm4t59gJ8+bwbsaRKVqbjTwTrtO2VedqAmxSCJ77v59TAc146sAlP1L+k7MjaPtKNCqcFY7GM4vvk1W15+SJJAD5B7ZHtOUYJzJXV2Yopr6vIUgYVhumvLqnMgo4mupOcq5Hgyo5cr/b4lKX0sr1ZkyeMPJPsvxlBWXY5zlM2F12Dc/nJumwiWF9mOa27s5524CaFnE/eCv5hPJWoax3qwObmbQTxZezs3KsszZd3REMJ+i6eJJslyCue8laPvMYurwx8dmYBtg8ElWGs6TRl2XlwPiP3MwRTiGtfSDZZps+TAKM1YdGUebh0ziosq16gTKxo1VoB6pvkZi9KfU63/NuAmxQCuJgf8sbdpal0amavbxCbmrcqGyg3DbRgNORDKBpAMhlBiE7cT8ZPLYFRyxDA2olfFHBkUZ/NaIJJb4HZYEa+LRszC2twFoFaXr0I+fZcRlF1A5/zJMtzJ5M2nYr824E7Ugii7N+h7ELNsjSVSWs7R3vQ7elF/9gwQfQgIFt2x0lmZa6QIqu/TToD7LJlt2V8y+6S7EJlrRrJiJz0BossS3iWYH2o/S4/jPxHgTtSqFWyGfxSFtkA6qhN4umPjtrjjL/LiIWySTyLbAwvWzrIVN0b/C7H/sMC/H+euLEB2JsboAAAAABJRU5ErkJggg==">
            <a:extLst>
              <a:ext uri="{FF2B5EF4-FFF2-40B4-BE49-F238E27FC236}">
                <a16:creationId xmlns:a16="http://schemas.microsoft.com/office/drawing/2014/main" id="{F31D2039-E4D8-D2B2-9CBB-D5EB018DCB26}"/>
              </a:ext>
            </a:extLst>
          </p:cNvPr>
          <p:cNvSpPr>
            <a:spLocks noChangeAspect="1" noChangeArrowheads="1"/>
          </p:cNvSpPr>
          <p:nvPr/>
        </p:nvSpPr>
        <p:spPr bwMode="auto">
          <a:xfrm>
            <a:off x="0" y="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ndara" panose="020E0502030303020204" pitchFamily="34" charset="0"/>
              <a:ea typeface="MS PGothic" panose="020B0600070205080204" pitchFamily="34" charset="-128"/>
            </a:endParaRPr>
          </a:p>
        </p:txBody>
      </p:sp>
      <p:sp>
        <p:nvSpPr>
          <p:cNvPr id="15375" name="AutoShape 30" descr="data:image/jpg;base64,%20/9j/4AAQSkZJRgABAQEAYABgAAD/2wBDAAUDBAQEAwUEBAQFBQUGBwwIBwcHBw8LCwkMEQ8SEhEPERETFhwXExQaFRERGCEYGh0dHx8fExciJCIeJBweHx7/2wBDAQUFBQcGBw4ICA4eFBEUHh4eHh4eHh4eHh4eHh4eHh4eHh4eHh4eHh4eHh4eHh4eHh4eHh4eHh4eHh4eHh4eHh7/wAARCABlAN8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65ooooAKKKKACiiigAooooAKKKKACikpaACiiigAooooAKKKKACiiigAooooAKKKKACiiigAooooAKKKKACiio7iaG3iMtxNHDGOryOFA/E0DSbdkSUVmwa9oU8oih1rTZXPRUukJ/IGtEcgEcg9CO9Fip05w+JW9QPQ+leaeNvjR4V8PzSWdl5ms3iHDLbMBEp9DIePyBrhv2hPiVcTX1x4Q0G4MVvCdl/PG2DI3eMH+6O/qeK4b4afDPXfGzG4t9ljpiNte7lUkE9wi/wAR/Ie9dVOhFR5pvQ/Qsm4SwtPCLMM3nyweqjtp0v116Ja/kdhd/tC6+0pNroGmxR9g7ux/E8VpaF+0M3mqmueHVEZ6yWc3I99rdfzFdHp/wD8HQwBby61S7kxy/miMZ9gBWH4s/Z+tTbNN4X1aZZwMi3vMFX9g4AI/EH8Kq9B6WOyOJ4Nrv2Ps3H+97y/G9/vR6x4P8W6B4ssTdaHfpcbf9ZERtkj/AN5TyPr0rdr4ltp/EPgfxVvTz9N1WyfDKe/sR0ZSPwIr6y+GXjC18a+F4tVhVYrhT5d1ADnypAOfwPUe1ZVqPJqtj5/ibhV5UlicPLnoy69Vfa9t0+j/AKfUUU0yRg4MiA+hYUqsrDKsCPY5rA+PsxaKKZ5sX/PWP/voUBYxfH+vP4X8H6hr0dsty9oisImbaGy6r1/GvJNF+Pt7qGsWVg3hu2jFzcJEWFwxK7mAz0969k8VaNY+I/Dt3o+oO62l0oWRo3AOAwYYP1ArgtO+Cngmx1C2vYLrUDLbyrKgNypG5TkZ4ram6fK+Zan1WSV8jp4SccwpuVS7s1fayts11ueotwxFFB5JNI7KiF3ZUUdWY4FYnyiFri/i542m8C6Fa6lDp8d6Z7kQlHkKgDaTnI+ldPBq2lTTeTDqdlLJ/cS4Ut+QNeV/tW/8iRpv/YQH/otq0pRvNJnuZBgoYjM6NDERvGT1Wq6CfDr4zXfivxhZaDJoNvarc78yrOzFcKT0x7V7FXyP+z7/AMlZ0j/tr/6Aa+uKvEQUJWR6vG2WYXLsfClhYcsXFO2r1u+9wooorA+OCiiigAooooA534j+J4fB/hG81uSMSyRgJBETw8jcKPp3PsDXyfeah4r+IPiSK3muLjUr+5fEMAbCL7Kv3VAFfSfx88P33iL4d3FvpsbS3NrMl0sS9ZAoIYD3wxP4V8veE9e1Dwv4htta07YLq2Y/LIuVYEYZSPpXdhorlbW5+ucBYaj/AGfVxFBJ17ta9NPdXkm9+/yO0u/gf4+gtvOWzsLhsZ8uK6G/9QB+tejfC2LW/BHwi8Q6tra3kN1CZWgtrlj+62LtXAPTLHt6CpfCvx78PX5SHXrG40qU4BlT97Dn8PmA/A11Hxcnt9X+D2t3Wm3Ed1BJaCVJYmDKyqwJII9gaic6jtGaPNzPM84xE6WAzSioxnOOqXS+qTu1+p8t+EtJuPE/i6w0kyMZb+5CyydwCcs35Zr7T0qws9L02306whWC1toxHEijgKK+SPgbdQ2fxV0OSYgK8zRAnsWQgfqa+waMW3zJC8SK9X61RofYUb/Ntr8kgoqlqOraVpromoalZ2jOMos8yoWHqATTLHXNFvrgW1lq1hdTEEiOG4V2IHU4Brlsz87VCq48/K7d7HmH7Tnha31DwqniaGIC905lWVgOXhY4wfoSD+dcB+zBrUlj48l0lnP2fUrdgVzx5ifMp+uNw/GvavjhcQ23wp14zEASW4iTPdmYAV88/AGKSX4s6L5efkaR2x/dCNn+dddL3qMkz9Q4fnLF8L4mlW1jDmt8kpL7mV/jY7j4q+IAHYD7V2P+yK9w/ZhJb4ZEsST/AGhN1+iV4b8bf+SreIf+vr/2UV7l+zB/yTE/9hCb+SVVb+CvkdXFK/4xmh/3D/8AST1Ida+FdXkk/ta8/eP/AMfEn8X+0a+6h1r4T1f/AJC15/18Sf8AoRqcJuzh8NPjxPpH/wBuPovVWb/hlWJtxz/ZcHOf+mq14D4Pkk/4S3R/nf8A4/oe/wDtivfdW/5NTi/7BcH/AKNWvAPB3/I26P8A9f0P/oYrSj8MvU97hZf7Ljv+vtT8kfYnxA8UWHg/w7c61f5cIdkMIOGmkPRR/U9gDXyX408a+I/GGoNLqd7K0TNiK0iJESDsAo6/U5NekftZ6pLJ4i0rRgxEMFu1wy9i7NjP5D9TWb+zB4ftdU8YXeq3kSyrpkKtCrDIErkgN+AB/GppRjTp+0Z5fDWCwuTZM82rQ5ptXXkr2SXa/V+fkcxY/Czx/dWYvYPDdyseNy73SNz9FZg36VQ8Q6/4o/sQeEfEDXJWzuRKkd2D5sJCkbcnnBz3r7RrxD9q7RrVtG0vX1iVbpLj7K7jq6FSwB9cFT+dKniOeSUkTknGc80zCnh8XRjZv3Wr3i+m7fppY82/Z9/5KzpH/bX/ANANfXFfI/7Pv/JWdI/7a/8AoBr64rPFfGeL4jf8jOH+BfnIKKKK5j4AKKKKACiiigArifGfwt8H+KJnuruwa0vX5a5tD5bMfVh0Y/UViftI3euQeDbWHRYL4l7tZJ57VWJhVBkZK8jLEflXjWl/GPx/pcYt21dLkKMYu4Fdh+PBropUptc0Wfb8P8OZlicOsdgKyjK7VrtOy9L/AHMb8XvhvceA57WZL8X1hdsyxOV2urDnaw6HjuP0rpv2ZtQmvNQ1jwddu0mm31jJIYzyEbhWI+ob9K4HxP4o8VePdQtxqEs2oSx5WCC3h+VSeuFUdTXuv7Pnw8vvC8FzrmuR+TqF5GI4rcnJhjzk7v8AaJxx2xXRVfLStN6n2uf4meEyF0cyqKVd7W730a226uyPBNU8O63oPjhvD8EE76pb3QW2ES5aQ5yjr9Rg19MeNPiCvgrwhZz69HbyeI57cYsYZMgyY5YnsgP+Az1rqdW0uNpptZ0/T7KTXY7VobWedencKSOQM18b+NZten8UXz+JjN/aokKziUYKkdAB0C+mOMVEWq7V+h5mCq0+MalP6wlFUVeWvvSb3t2jpr16eZbb/hJviP4x5D6hqd230SJP5Kgr6d+GPgLR/AOiswMUt+6bry+cBfqAT91B/wDXNfMng7xz4h8Iwzx6DNa2xnOZZGtUd29BuYZx7U3xN468WeJI/I1jW7meBj/qFISM/wDAVwDWlSnOfurRHuZ5keY5m44SjONLDq2ivd/KyVl0V/N+XcftB/ES38S3Ufh/RJvN0u0k3zTL0nlHAx6qOfqefSt39lfwvKJb3xbcxlY9htbMkfeOfnYe3AH4muR+F3wl1nxRcxX2rQzabowIZnkXbJOPRAex/vHj0zX1FpljaaZp8Gn2Fulva26COKNBwqisqs4wh7OJ8zxJmmCyrLv7HwDu38T/ADu+769lofJHx0heH4r68HGN8yuPoUBFeu/sq6pbzeD7/R/MX7Ta3hmKZ5KOq4P0ypqn+0f8P7/VZo/Fei2z3M0UQivYIxlyq/dkA74HBHoBXgml6nqWi6gLvTry4sLuPI3xuUYex/wNaJKrSSTPfoUKPEvD9PD05pSior0lHTVdn+p9va1qVno2lXOqahMsNrbRl5HY46dh7noBXw1eTfaLya4C4EkjPj0yc12Omj4gfE7UINNe+1DUo1YFpJmPkQj+8xHH9ax/HHh6Tw94t1HRIvOuEs5RGJTGfn+UHPH1p0IKm2m9TThTJ6WSVKmHqVVKtJJtLolovvb6nu2q/wDJqcX/AGC4P/Rq14B4O/5G3R/+v6H/ANDFe/6iGf8AZVjQIxcabEu3HORMvavBPB8E48WaQTBKB9uh5KH++KVH4ZerI4XaWFx3/X2p+SPT/wBrLT5YvFml6ntPk3Fq0W7tuRuR+TCqP7MXiG00nxjdaXeyrCmpwqkTscDzVOVXPuCQPevdfij4PtfGvhqbSpnENwj+bazkZ8uQevsehr5H8UeHNb8Mai9lrNjNayoflcg7HHZlboRU0WqlPkZw8NYnC53kjyupK00redr3TXe2l/TzPt+vDf2rNds/7L03w3HIr3huPtUqA8xqFKrn0zuP5V5PY/Ejx1a2YsbbxPf+VjaoLBmA9ASCavP4D8RXPgnVvHGuC6jK+W0Cz5MtyWkUFznnaFJx68dqUKHs5JyZy5Twismx1PFY2tGyaUUr3cnot/Xpf7iT9n3/AJKzpH/bX/0A19cV8jfANZI/ivoxaNwC0i5Knuhr65rPFfGeP4jf8jOn/gX5yCiiiuY+ACiiigAooooABVG60fR7pi1zpNhMx6l7dCfzxV6iguE5Qd4uxWs7Cxsv+POytrb/AK5RKn8hVmiigUpOTvJ3CvPvjF8OLPxtpv2q1Edvrdun7iY8CUf8839vQ9q9BoqoycXdHTgcdXwNeOIoStJf1Z+R8Ly29xoutm31TT8zWs2J7WfIDYPKnBzg+oNfUfwjs/h3rGixax4c0Cwt7hMLPG6eZLA/oS2Tj0Petvxh8PfCniy+jvtZ04yXKJs82KQxsy9g2OuO1R+Efh34Z8K6kdQ0OG8t5mQo4NyzI6+jKeDXRUrRnHsz7jPeKsJm+BjG86dVdF8L7p67dna6OuooorlPzwKz7zQ9FvJvOu9IsJ5c53yW6Fs/XFaFFFy4VJ03eLt6EdtbwW0QhtoIoIx0SNAq/kKUxRMctFGT3JUGn0UE8zve43YmzZsXb/dxx+VJ5MOciGMf8AFPooC7Cobu1tbyEw3dvDcRH+CVAy/kamooBNp3Rl2fh3w/ZzedZ6Hp0En99LZAfzxWm6rIpV1V1PUMMg0tFO7Zc6s6jvOTb8yJLe3RgyW8KsOhWMA1LRRSIbb3CiiigQUUUUAFFFFABRRRQAUUUUAFFFFABRRRQAUUUUAFFFFABRRRQAUUUUAFFFFABRRRQAUUUUAFFFFABRRRQAdqKKKACiiigYUUUUCCiiigAoFFFACUtFFABSUUUAL2ooooAKKKKACiiigAooooAKKKKACiiigAooooA//Z">
            <a:extLst>
              <a:ext uri="{FF2B5EF4-FFF2-40B4-BE49-F238E27FC236}">
                <a16:creationId xmlns:a16="http://schemas.microsoft.com/office/drawing/2014/main" id="{FB7049BE-0CF4-3876-8884-E87A2FAB2BAC}"/>
              </a:ext>
            </a:extLst>
          </p:cNvPr>
          <p:cNvSpPr>
            <a:spLocks noChangeAspect="1" noChangeArrowheads="1"/>
          </p:cNvSpPr>
          <p:nvPr/>
        </p:nvSpPr>
        <p:spPr bwMode="auto">
          <a:xfrm>
            <a:off x="0" y="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ndara" panose="020E0502030303020204" pitchFamily="34" charset="0"/>
              <a:ea typeface="MS PGothic" panose="020B0600070205080204" pitchFamily="34" charset="-128"/>
            </a:endParaRPr>
          </a:p>
        </p:txBody>
      </p:sp>
      <p:sp>
        <p:nvSpPr>
          <p:cNvPr id="15376" name="AutoShape 26" descr="data:image/jpg;base64,%20/9j/4AAQSkZJRgABAQEAYABgAAD/2wBDAAUDBAQEAwUEBAQFBQUGBwwIBwcHBw8LCwkMEQ8SEhEPERETFhwXExQaFRERGCEYGh0dHx8fExciJCIeJBweHx7/2wBDAQUFBQcGBw4ICA4eFBEUHh4eHh4eHh4eHh4eHh4eHh4eHh4eHh4eHh4eHh4eHh4eHh4eHh4eHh4eHh4eHh4eHh7/wAARCABEAHQ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7LJxWNP4p8PQTPDNrNikiHDKZhkGr2sErpd0ykgiFyCOx2mvFPhho2n6xrxj1Bg0cUXmLCTjzTkDB9hnNeVj8dVoVadGlFNy7mVSo4yUV1PYrbxDo1yjPb6hbzIvVo23AfXFXLG9tb63FxZ3EU8J6PGwYZrz/AFnxhrXh68MM/htbbTwCluFYAE9juHyj6Vy+lazfQ+EdXktJHiu77UI1Ty8ggtuZtuO5AxWE85jTnyPVpO+jW3r3JddJ2PcKQkDqa8eVPiJo2nNe/a5jFGu6SOSVZXVfUg5Iqho+rar4p8Y6dHqF1IYzIoeOJiibRyeAe/elLO0nGDptSdrJ6bh7fZW1PbzIn95fzpUZWGVIP0NeCeLYn1XxXex6Lp8zRI+zy4kLDI4JwOldD8MdftfD9vf2euXD2gEimOGRW3Kcc4XqKVHO4zxHs5xtHX3r6afJCVe8rNHrdFcjJ8RvCi9L6V/923c/0rF1D4lyyaq1louk/bgW2xuZCDIfZQK7qma4SC+NP01/I0dWC6npFJkV5pP8QNbsNWhstW0JLXeygqXOcHuOMGs74eapd6hf6zdaheXs/k2zzJm4cIvXPyg47cfSsP7ZoSqRpwvd330tZXJ9tG6SPXaK8U8AeJNcm8WWVrNqVxPBM5V0lbcCME9/cV7WK6cBj4Y2m5xVrOxVOoqiugoooruNCprP/IJu/wDrg/8A6Ca8D8IaJqGuap5GnTCB4l8xpSxGwdOo56mvftVRpNNuY0GXeJ1UepIr520LxL/wimvRXDyrHKMxy27tgsD1Uj17/hXzOexi8RR9ony63t8jkxFuaPNsek+DbnUtRtNc0bxFIl5ZWitG07AcMDjGe/TPqK5j4XMH1GWPYJJreJ7m3Q/xyhSBx7Ak1Q+JPxDebw8+l6HZrpQv3KtIxGWLcs3HbGSfpitf4SeFF1HSWvW1K8hubR1WG7VhuY4O4kflXIv3tajGi+flvr3W/Xt0v1Fa8o21M7Q5vFDJrOoWse53iIvpZl+YA9cZ+nSp/hTEq+NLMy5UmF3jGPvcGuw8R6Pruo2rWaeK9Oa3fiQFVjZx/tEHmsyzsYND+IWhWzXEXlxWO1pSwCsfmz/OoWDnRr05Su1Fre27fTVg6M4STadjJ8Q+ONQiup7LQ449Lto5WzsUF3bJySTxya2Na0ceJ9S8PzXDiJrixMl3Kowdq9/rXBeJoY4fEF/DFPFKnnsVkQ5Xk5/rXptxeWunXeiyGQT6edPNpcPCC3llhwxx0HWlhqksRKpHEO8U1p03/rYmDcm+Yzbu18Ja/o19p+g2nl3OnweakrIQXxnOSevQ1neD7n+wPBN54it4YpL6S4FujOMhF/zn9Kvw6Xa+EdO1K5guW1G5vojDbJDGx2oe5/OneBdD16HR5Le80mK80y9+d7eaTy3Q+ozWqp1HWi+W07P4Vov5XoVZ8y01KPii+m1z4eWOtXoQXkd60QcLjK5PT8hVfwGfsvhHxTenjNusIP1yP/ZhW74x8Na9qNilvbWdrY6ZYxs8dukm5mIGe3U1jWVu1n8I9RlkkiR7y5Vgpb5ioZR09cis6tOrHFOc09IPV9Wla/4kyT57vsZfwwXd450zjO1nb/yG1e9ivDvhFE0njSFlGRHFIzH0GMf1r3GvU4bi1hW/P9Ea4X4Aooor6A6Tg/jP4ruPDmhwW2nSBNR1BzHC/eNRje49xkD6sK8i0fwbb3xNzdq1zcSnc8kjZZiepJrpP2imePxdoTOf3X2SXZn+9vXd+m2oPC+rpHEqswyK+F4lxVaNZQi2oo56ahUruNToRT/DtDCGFqdqgkYcnFc1q+i6voIuLnRdVu7V3UrLH5h2yLjkEV6sfEAEBXeOlcV4n1BHikZiMkEV4NPGThUj7Gbfe50VqNOmueOjWxx3hy9+1S2lzsywmVXjckjcCMg+1dv8aX2+Nmjjwnl2sYwvAB5rgvAUPm6xFGo+WTUVA/MZrs/i7J5nj7Ue+zYv5L/9eu+rFUsNVjHbmj+TP0vLqrx0sNVqq7dNt/fFbHe2XjjwRZ6TaLNHFPOsCCQRWoOX2jP61e8O/EPw7qOo/wBm2tnLbBkZ1JjAViBkjA74FcBqn2XQ/hjY262kMl3rO6aSV1y0ajpg/wCetS+I4NN0a68L3un2aW3n2RebByXJBGSe/WvYWZYmnZ3jaKi2rfzefoeR/Y2BmmoxleTkou6t7q3tbvojt7X4kfaCfsfhXVp4zkq6KMMM9RUN3431DXUj0vw7aTWOqvceXILpP9UgGS9cn4i17WLT4eeGpLO/mt3kEiOYTtLBenSutt2kl1Z4yU/tuXw8DkcM0pzz9cba6aeNrVn7P2j2V9EviV7J9znq4ChQj7T2a3lbVv4Xa7T0sX9O1qa5W+0/TvEEeoalYxF5S9uBETzxuH0Nea678RNU1CzWCHT7CyYMS7xRht30yOKo+EPC+uavq89gstxpreWTM8kbhWwfunp61z81rIiXRBDrbuI3ZTxk7sf+gmvGxuZ4upRi0nFO69beuunV9T3sBk2XwrzjJqbXK9tr/g7vZdDvvEi6stjoNhosd6+p3FiLi7ktwAZN54BwOMYNdN8GJtchn1TSNcF0ksHlSxrcHLBW3A4Pp8ornPiV4k1Oy/s7TdNm+x20mnxSOY+HYEcKW64rrfhveSy2nh43UrS3E9hc5duWZUmQLk+wY16eD9n/AGhaMneNvTorfje54+MjOOVq9OKUm7fzbuV+1tGrHoNFFFfXHxp5b+0boM+peEotZs4zJc6SzSsoHJhYASY+mFb6Ka8J0rX9qg+ZX1trP2toWWFQVIIPGcivnTxp8HtRXUJLvw3JFDHIxZrWXKqp/wBkjOB7Y/wHkZllyxPvJanDiaM+bnpmeviUbf8AWVj6zrhkUqrFmY4AHepf+FYePMhRa2n1+0f/AFq7j4a/CnUdO1mDV9ekiuJrdg8NvHkorDozE9cdhivJoZFyz2sc6WIqPlasU/hn4Z1S38QaUL/Tb60jinE00kls4AIOdp4/Cr/jzSNW1PxtqM+n6bf3EU8w8t/szqpOAOpHTjrXvtl5zQjzwN3ep8CuyXD9OVJ03N6y5r2PuqHEU6FSM4U17seVK+lu545qlr4fvbXTtJ8Q3z2F3ov7uWERljcJgH5Mep4p3j6yPiux0K60Szu1ZSbf7N5DDyo89SSMDAr14wRF95jUt6lRmnqqr0ArollEZxlCTVpW6a6ba36ehzwzqVOcKkE7xva701vfS3Vvuec6n8Pby88P6ZpC6hZRJp7blkNsxZj3z81cx8S7HxTaeJLTU4bctJDAqpdWEDgcdmGSf6Yr26kKgjpVYjJqNWDjBuL019NicLnlejUUppSSvo1/Nv8AefOuqeO/FlxaPY3d6YQ67X2wiNyPc4zV7wL4ZuvEPgzWxZqoneeIQtJwrFASRn/gRr3WeztZ12zW8Ug9GQGn2ttBawiG2hjhjHRUUAD8BXFDIZurz16rmrNa76q3c76nEcI0eTDUVTd09NtHfsjybxH4H8S+IV07dY2Fg1parbszXJcuF6Hgf5zXZ+GfDdxYHSGvPID6bavbqYSTvLldxOf938zXV0V6dHK6FKo6qu5O34f8MeTXzavWpKi7KKva3nv+YUUUV6J5gGmmND1UH6iiigBPJi/55p+QpwVR0AH4UUUAKKKKKACiiigAooooAKKKKACiiigAooooA//Z">
            <a:extLst>
              <a:ext uri="{FF2B5EF4-FFF2-40B4-BE49-F238E27FC236}">
                <a16:creationId xmlns:a16="http://schemas.microsoft.com/office/drawing/2014/main" id="{F94C196F-C732-4A26-1D24-F0C3E21B55C3}"/>
              </a:ext>
            </a:extLst>
          </p:cNvPr>
          <p:cNvSpPr>
            <a:spLocks noChangeAspect="1" noChangeArrowheads="1"/>
          </p:cNvSpPr>
          <p:nvPr/>
        </p:nvSpPr>
        <p:spPr bwMode="auto">
          <a:xfrm>
            <a:off x="190500"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ndara" panose="020E0502030303020204" pitchFamily="34" charset="0"/>
              <a:ea typeface="MS PGothic" panose="020B0600070205080204" pitchFamily="34" charset="-128"/>
            </a:endParaRPr>
          </a:p>
        </p:txBody>
      </p:sp>
      <p:sp>
        <p:nvSpPr>
          <p:cNvPr id="15377" name="Title 2">
            <a:extLst>
              <a:ext uri="{FF2B5EF4-FFF2-40B4-BE49-F238E27FC236}">
                <a16:creationId xmlns:a16="http://schemas.microsoft.com/office/drawing/2014/main" id="{AD4C298F-6531-B9F0-DB25-B82E5C2C5F6E}"/>
              </a:ext>
            </a:extLst>
          </p:cNvPr>
          <p:cNvSpPr txBox="1">
            <a:spLocks/>
          </p:cNvSpPr>
          <p:nvPr/>
        </p:nvSpPr>
        <p:spPr bwMode="auto">
          <a:xfrm>
            <a:off x="1941513" y="338138"/>
            <a:ext cx="5576887" cy="604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US" altLang="en-US" sz="4000">
                <a:solidFill>
                  <a:srgbClr val="0000FF"/>
                </a:solidFill>
                <a:latin typeface="Candara" panose="020E0502030303020204" pitchFamily="34" charset="0"/>
                <a:ea typeface="MS PGothic" panose="020B0600070205080204" pitchFamily="34" charset="-128"/>
              </a:rPr>
              <a:t>Taliadau arian</a:t>
            </a:r>
          </a:p>
        </p:txBody>
      </p:sp>
      <p:sp>
        <p:nvSpPr>
          <p:cNvPr id="15378" name="Title 2">
            <a:extLst>
              <a:ext uri="{FF2B5EF4-FFF2-40B4-BE49-F238E27FC236}">
                <a16:creationId xmlns:a16="http://schemas.microsoft.com/office/drawing/2014/main" id="{888DDA19-C672-9B0E-1BAD-EC17E131C332}"/>
              </a:ext>
            </a:extLst>
          </p:cNvPr>
          <p:cNvSpPr txBox="1">
            <a:spLocks/>
          </p:cNvSpPr>
          <p:nvPr/>
        </p:nvSpPr>
        <p:spPr bwMode="auto">
          <a:xfrm>
            <a:off x="2665413" y="942975"/>
            <a:ext cx="5570537" cy="603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US" altLang="en-US" sz="3600" i="1">
                <a:solidFill>
                  <a:srgbClr val="00B050"/>
                </a:solidFill>
                <a:latin typeface="Candara" panose="020E0502030303020204" pitchFamily="34" charset="0"/>
                <a:ea typeface="MS PGothic" panose="020B0600070205080204" pitchFamily="34" charset="-128"/>
              </a:rPr>
              <a:t>Money payments</a:t>
            </a:r>
          </a:p>
        </p:txBody>
      </p:sp>
      <p:sp>
        <p:nvSpPr>
          <p:cNvPr id="15379" name="Subtitle 2">
            <a:extLst>
              <a:ext uri="{FF2B5EF4-FFF2-40B4-BE49-F238E27FC236}">
                <a16:creationId xmlns:a16="http://schemas.microsoft.com/office/drawing/2014/main" id="{F9966F47-AA03-A612-6B6B-6CBB3B7240D1}"/>
              </a:ext>
            </a:extLst>
          </p:cNvPr>
          <p:cNvSpPr txBox="1">
            <a:spLocks/>
          </p:cNvSpPr>
          <p:nvPr/>
        </p:nvSpPr>
        <p:spPr bwMode="auto">
          <a:xfrm>
            <a:off x="908050" y="682625"/>
            <a:ext cx="1681163" cy="34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20000"/>
              </a:spcBef>
              <a:buSzPct val="100000"/>
              <a:buFont typeface="Symbol" panose="05050102010706020507" pitchFamily="18" charset="2"/>
              <a:buNone/>
            </a:pPr>
            <a:r>
              <a:rPr lang="en-US" altLang="en-US" sz="1000" i="1">
                <a:solidFill>
                  <a:srgbClr val="FFFFFF"/>
                </a:solidFill>
                <a:latin typeface="Candara" panose="020E0502030303020204" pitchFamily="34" charset="0"/>
                <a:ea typeface="MS PGothic" panose="020B0600070205080204" pitchFamily="34" charset="-128"/>
              </a:rPr>
              <a:t>Welcome to Year 1</a:t>
            </a:r>
          </a:p>
        </p:txBody>
      </p:sp>
      <p:sp>
        <p:nvSpPr>
          <p:cNvPr id="15380" name="Rectangle 9">
            <a:extLst>
              <a:ext uri="{FF2B5EF4-FFF2-40B4-BE49-F238E27FC236}">
                <a16:creationId xmlns:a16="http://schemas.microsoft.com/office/drawing/2014/main" id="{9F01DE80-1CF7-5654-7F92-7749F7540123}"/>
              </a:ext>
            </a:extLst>
          </p:cNvPr>
          <p:cNvSpPr>
            <a:spLocks noChangeArrowheads="1"/>
          </p:cNvSpPr>
          <p:nvPr/>
        </p:nvSpPr>
        <p:spPr bwMode="auto">
          <a:xfrm>
            <a:off x="444500" y="1509713"/>
            <a:ext cx="6729413" cy="5116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20000"/>
              </a:spcBef>
              <a:buSzPct val="100000"/>
              <a:buFont typeface="Wingdings 3" panose="05040102010807070707" pitchFamily="18" charset="2"/>
              <a:buNone/>
            </a:pPr>
            <a:r>
              <a:rPr lang="en-GB" altLang="en-US" sz="1200" b="1">
                <a:solidFill>
                  <a:schemeClr val="tx2"/>
                </a:solidFill>
                <a:latin typeface="Candara" panose="020E0502030303020204" pitchFamily="34" charset="0"/>
                <a:ea typeface="MS PGothic" panose="020B0600070205080204" pitchFamily="34" charset="-128"/>
              </a:rPr>
              <a:t>Mae plant blynyddoedd meithrin i flwyddyn 6 nawr yn derbyn cinio ysgol yn </a:t>
            </a:r>
          </a:p>
          <a:p>
            <a:pPr eaLnBrk="1" hangingPunct="1">
              <a:spcBef>
                <a:spcPct val="20000"/>
              </a:spcBef>
              <a:buSzPct val="100000"/>
              <a:buFont typeface="Wingdings 3" panose="05040102010807070707" pitchFamily="18" charset="2"/>
              <a:buNone/>
            </a:pPr>
            <a:r>
              <a:rPr lang="en-GB" altLang="en-US" sz="1200" b="1">
                <a:solidFill>
                  <a:schemeClr val="tx2"/>
                </a:solidFill>
                <a:latin typeface="Candara" panose="020E0502030303020204" pitchFamily="34" charset="0"/>
                <a:ea typeface="MS PGothic" panose="020B0600070205080204" pitchFamily="34" charset="-128"/>
              </a:rPr>
              <a:t>rhad ac am ddim, search hynnu bydd angen sicrhau eich bod yn archebu cinio </a:t>
            </a:r>
          </a:p>
          <a:p>
            <a:pPr eaLnBrk="1" hangingPunct="1">
              <a:spcBef>
                <a:spcPct val="20000"/>
              </a:spcBef>
              <a:buSzPct val="100000"/>
              <a:buFont typeface="Wingdings 3" panose="05040102010807070707" pitchFamily="18" charset="2"/>
              <a:buNone/>
            </a:pPr>
            <a:r>
              <a:rPr lang="en-GB" altLang="en-US" sz="1200" b="1">
                <a:solidFill>
                  <a:schemeClr val="tx2"/>
                </a:solidFill>
                <a:latin typeface="Candara" panose="020E0502030303020204" pitchFamily="34" charset="0"/>
                <a:ea typeface="MS PGothic" panose="020B0600070205080204" pitchFamily="34" charset="-128"/>
              </a:rPr>
              <a:t>eich plentyn drwy ParentPay. Mae angen y wybodaeth yma er mwyn i’r gegin </a:t>
            </a:r>
          </a:p>
          <a:p>
            <a:pPr eaLnBrk="1" hangingPunct="1">
              <a:spcBef>
                <a:spcPct val="20000"/>
              </a:spcBef>
              <a:buSzPct val="100000"/>
              <a:buFont typeface="Wingdings 3" panose="05040102010807070707" pitchFamily="18" charset="2"/>
              <a:buNone/>
            </a:pPr>
            <a:r>
              <a:rPr lang="en-GB" altLang="en-US" sz="1200" b="1">
                <a:solidFill>
                  <a:schemeClr val="tx2"/>
                </a:solidFill>
                <a:latin typeface="Candara" panose="020E0502030303020204" pitchFamily="34" charset="0"/>
                <a:ea typeface="MS PGothic" panose="020B0600070205080204" pitchFamily="34" charset="-128"/>
              </a:rPr>
              <a:t>sicrhau niferoedd cywir o brydiau bwyd.</a:t>
            </a:r>
            <a:endParaRPr lang="en-GB" altLang="en-US" sz="1200">
              <a:solidFill>
                <a:schemeClr val="tx2"/>
              </a:solidFill>
              <a:latin typeface="Candara" panose="020E0502030303020204" pitchFamily="34" charset="0"/>
              <a:ea typeface="MS PGothic" panose="020B0600070205080204" pitchFamily="34" charset="-128"/>
            </a:endParaRPr>
          </a:p>
          <a:p>
            <a:pPr eaLnBrk="1" hangingPunct="1">
              <a:spcBef>
                <a:spcPct val="20000"/>
              </a:spcBef>
              <a:buSzPct val="100000"/>
              <a:buFont typeface="Wingdings 3" panose="05040102010807070707" pitchFamily="18" charset="2"/>
              <a:buNone/>
            </a:pPr>
            <a:r>
              <a:rPr lang="en-GB" altLang="en-US" sz="1200" b="1">
                <a:solidFill>
                  <a:schemeClr val="tx2"/>
                </a:solidFill>
                <a:latin typeface="Candara" panose="020E0502030303020204" pitchFamily="34" charset="0"/>
                <a:ea typeface="MS PGothic" panose="020B0600070205080204" pitchFamily="34" charset="-128"/>
              </a:rPr>
              <a:t>Er bod cinio ysgol am ddim nawr mae’n bosib eich bod dal yn deilwng o gymorth.</a:t>
            </a:r>
          </a:p>
          <a:p>
            <a:pPr eaLnBrk="1" hangingPunct="1">
              <a:spcBef>
                <a:spcPct val="20000"/>
              </a:spcBef>
              <a:buSzPct val="100000"/>
              <a:buFont typeface="Wingdings 3" panose="05040102010807070707" pitchFamily="18" charset="2"/>
              <a:buNone/>
            </a:pPr>
            <a:endParaRPr lang="en-GB" altLang="en-US" sz="1200" b="1">
              <a:solidFill>
                <a:schemeClr val="tx2"/>
              </a:solidFill>
              <a:latin typeface="Candara" panose="020E0502030303020204" pitchFamily="34" charset="0"/>
              <a:ea typeface="MS PGothic" panose="020B0600070205080204" pitchFamily="34" charset="-128"/>
            </a:endParaRPr>
          </a:p>
          <a:p>
            <a:pPr eaLnBrk="1" hangingPunct="1">
              <a:spcBef>
                <a:spcPct val="20000"/>
              </a:spcBef>
              <a:buSzPct val="100000"/>
              <a:buFont typeface="Wingdings 3" panose="05040102010807070707" pitchFamily="18" charset="2"/>
              <a:buNone/>
            </a:pPr>
            <a:r>
              <a:rPr lang="en-GB" altLang="en-US" sz="1200" b="1">
                <a:solidFill>
                  <a:schemeClr val="tx2"/>
                </a:solidFill>
                <a:latin typeface="Candara" panose="020E0502030303020204" pitchFamily="34" charset="0"/>
                <a:ea typeface="MS PGothic" panose="020B0600070205080204" pitchFamily="34" charset="-128"/>
              </a:rPr>
              <a:t>Children from Nursery to Year 6 now receive school dinners for free. </a:t>
            </a:r>
          </a:p>
          <a:p>
            <a:pPr eaLnBrk="1" hangingPunct="1">
              <a:spcBef>
                <a:spcPct val="20000"/>
              </a:spcBef>
              <a:buSzPct val="100000"/>
              <a:buFont typeface="Wingdings 3" panose="05040102010807070707" pitchFamily="18" charset="2"/>
              <a:buNone/>
            </a:pPr>
            <a:r>
              <a:rPr lang="en-GB" altLang="en-US" sz="1200" b="1">
                <a:solidFill>
                  <a:schemeClr val="tx2"/>
                </a:solidFill>
                <a:latin typeface="Candara" panose="020E0502030303020204" pitchFamily="34" charset="0"/>
                <a:ea typeface="MS PGothic" panose="020B0600070205080204" pitchFamily="34" charset="-128"/>
              </a:rPr>
              <a:t>However, it is important that you order your child’s dinner on </a:t>
            </a:r>
          </a:p>
          <a:p>
            <a:pPr eaLnBrk="1" hangingPunct="1">
              <a:spcBef>
                <a:spcPct val="20000"/>
              </a:spcBef>
              <a:buSzPct val="100000"/>
              <a:buFont typeface="Wingdings 3" panose="05040102010807070707" pitchFamily="18" charset="2"/>
              <a:buNone/>
            </a:pPr>
            <a:r>
              <a:rPr lang="en-GB" altLang="en-US" sz="1200" b="1">
                <a:solidFill>
                  <a:schemeClr val="tx2"/>
                </a:solidFill>
                <a:latin typeface="Candara" panose="020E0502030303020204" pitchFamily="34" charset="0"/>
                <a:ea typeface="MS PGothic" panose="020B0600070205080204" pitchFamily="34" charset="-128"/>
              </a:rPr>
              <a:t>ParentPay for the kitchen to prepare the correct number of meals.</a:t>
            </a:r>
          </a:p>
          <a:p>
            <a:pPr eaLnBrk="1" hangingPunct="1">
              <a:spcBef>
                <a:spcPct val="20000"/>
              </a:spcBef>
              <a:buSzPct val="100000"/>
              <a:buFont typeface="Wingdings 3" panose="05040102010807070707" pitchFamily="18" charset="2"/>
              <a:buNone/>
            </a:pPr>
            <a:r>
              <a:rPr lang="en-GB" altLang="en-US" sz="1200" b="1">
                <a:solidFill>
                  <a:schemeClr val="tx2"/>
                </a:solidFill>
                <a:latin typeface="Candara" panose="020E0502030303020204" pitchFamily="34" charset="0"/>
                <a:ea typeface="MS PGothic" panose="020B0600070205080204" pitchFamily="34" charset="-128"/>
              </a:rPr>
              <a:t>Even though School dinners are free you may be entitled to further assistance.</a:t>
            </a:r>
          </a:p>
          <a:p>
            <a:pPr eaLnBrk="1" hangingPunct="1">
              <a:spcBef>
                <a:spcPct val="20000"/>
              </a:spcBef>
              <a:buSzPct val="100000"/>
              <a:buFont typeface="Wingdings 3" panose="05040102010807070707" pitchFamily="18" charset="2"/>
              <a:buNone/>
            </a:pPr>
            <a:endParaRPr lang="en-GB" altLang="en-US" sz="1200">
              <a:solidFill>
                <a:schemeClr val="tx2"/>
              </a:solidFill>
              <a:latin typeface="Candara" panose="020E0502030303020204" pitchFamily="34" charset="0"/>
              <a:ea typeface="MS PGothic" panose="020B0600070205080204" pitchFamily="34" charset="-128"/>
            </a:endParaRPr>
          </a:p>
          <a:p>
            <a:pPr eaLnBrk="1" hangingPunct="1">
              <a:spcBef>
                <a:spcPct val="20000"/>
              </a:spcBef>
              <a:buSzPct val="100000"/>
              <a:buFont typeface="Wingdings 3" panose="05040102010807070707" pitchFamily="18" charset="2"/>
              <a:buNone/>
            </a:pPr>
            <a:r>
              <a:rPr lang="en-GB" altLang="en-US" sz="1200">
                <a:solidFill>
                  <a:schemeClr val="tx2"/>
                </a:solidFill>
                <a:latin typeface="Candara" panose="020E0502030303020204" pitchFamily="34" charset="0"/>
                <a:ea typeface="MS PGothic" panose="020B0600070205080204" pitchFamily="34" charset="-128"/>
                <a:hlinkClick r:id="rId2"/>
              </a:rPr>
              <a:t>https://www.carmarthenshire.gov.wales/home/council-services/education-schools/school-meals/free-school-meals/</a:t>
            </a:r>
            <a:endParaRPr lang="en-GB" altLang="en-US" sz="1200">
              <a:solidFill>
                <a:schemeClr val="tx2"/>
              </a:solidFill>
              <a:latin typeface="Candara" panose="020E0502030303020204" pitchFamily="34" charset="0"/>
              <a:ea typeface="MS PGothic" panose="020B0600070205080204" pitchFamily="34" charset="-128"/>
            </a:endParaRPr>
          </a:p>
          <a:p>
            <a:pPr eaLnBrk="1" hangingPunct="1">
              <a:spcBef>
                <a:spcPct val="20000"/>
              </a:spcBef>
              <a:buSzPct val="100000"/>
              <a:buFont typeface="Wingdings 3" panose="05040102010807070707" pitchFamily="18" charset="2"/>
              <a:buNone/>
            </a:pPr>
            <a:endParaRPr lang="en-GB" altLang="en-US" sz="1200">
              <a:solidFill>
                <a:schemeClr val="tx2"/>
              </a:solidFill>
              <a:latin typeface="Candara" panose="020E0502030303020204" pitchFamily="34" charset="0"/>
              <a:ea typeface="MS PGothic" panose="020B0600070205080204" pitchFamily="34" charset="-128"/>
            </a:endParaRPr>
          </a:p>
          <a:p>
            <a:pPr algn="r" eaLnBrk="1" hangingPunct="1">
              <a:spcBef>
                <a:spcPct val="20000"/>
              </a:spcBef>
              <a:buSzPct val="100000"/>
              <a:buFont typeface="Wingdings 3" panose="05040102010807070707" pitchFamily="18" charset="2"/>
              <a:buNone/>
            </a:pPr>
            <a:r>
              <a:rPr lang="en-GB" altLang="en-US" sz="1200" b="1">
                <a:solidFill>
                  <a:schemeClr val="tx1"/>
                </a:solidFill>
                <a:latin typeface="Candara" panose="020E0502030303020204" pitchFamily="34" charset="0"/>
                <a:ea typeface="MS PGothic" panose="020B0600070205080204" pitchFamily="34" charset="-128"/>
              </a:rPr>
              <a:t>O hyn ymlaen fe fyddwn yn defnyddio system</a:t>
            </a:r>
          </a:p>
          <a:p>
            <a:pPr algn="r" eaLnBrk="1" hangingPunct="1">
              <a:spcBef>
                <a:spcPct val="20000"/>
              </a:spcBef>
              <a:buSzPct val="100000"/>
              <a:buFont typeface="Wingdings 3" panose="05040102010807070707" pitchFamily="18" charset="2"/>
              <a:buNone/>
            </a:pPr>
            <a:r>
              <a:rPr lang="en-GB" altLang="en-US" sz="1200" b="1">
                <a:solidFill>
                  <a:schemeClr val="tx1"/>
                </a:solidFill>
                <a:latin typeface="Candara" panose="020E0502030303020204" pitchFamily="34" charset="0"/>
                <a:ea typeface="MS PGothic" panose="020B0600070205080204" pitchFamily="34" charset="-128"/>
              </a:rPr>
              <a:t> ParentPay i dalu am ymweliadau, a thripiau ysgol. </a:t>
            </a:r>
          </a:p>
          <a:p>
            <a:pPr algn="r" eaLnBrk="1" hangingPunct="1">
              <a:spcBef>
                <a:spcPct val="20000"/>
              </a:spcBef>
              <a:buSzPct val="100000"/>
              <a:buFont typeface="Wingdings 3" panose="05040102010807070707" pitchFamily="18" charset="2"/>
              <a:buNone/>
            </a:pPr>
            <a:r>
              <a:rPr lang="en-GB" altLang="en-US" sz="1200" b="1">
                <a:solidFill>
                  <a:schemeClr val="tx1"/>
                </a:solidFill>
                <a:latin typeface="Candara" panose="020E0502030303020204" pitchFamily="34" charset="0"/>
                <a:ea typeface="MS PGothic" panose="020B0600070205080204" pitchFamily="34" charset="-128"/>
              </a:rPr>
              <a:t>Mae croeso i chi gysylltu gyda’r</a:t>
            </a:r>
          </a:p>
          <a:p>
            <a:pPr algn="r" eaLnBrk="1" hangingPunct="1">
              <a:spcBef>
                <a:spcPct val="20000"/>
              </a:spcBef>
              <a:buSzPct val="100000"/>
              <a:buFont typeface="Wingdings 3" panose="05040102010807070707" pitchFamily="18" charset="2"/>
              <a:buNone/>
            </a:pPr>
            <a:r>
              <a:rPr lang="en-GB" altLang="en-US" sz="1200" b="1">
                <a:solidFill>
                  <a:schemeClr val="tx1"/>
                </a:solidFill>
                <a:latin typeface="Candara" panose="020E0502030303020204" pitchFamily="34" charset="0"/>
                <a:ea typeface="MS PGothic" panose="020B0600070205080204" pitchFamily="34" charset="-128"/>
              </a:rPr>
              <a:t> ysgol os ydych angen cymorth.</a:t>
            </a:r>
          </a:p>
          <a:p>
            <a:pPr algn="r" eaLnBrk="1" hangingPunct="1">
              <a:spcBef>
                <a:spcPct val="20000"/>
              </a:spcBef>
              <a:buSzPct val="100000"/>
              <a:buFont typeface="Wingdings 3" panose="05040102010807070707" pitchFamily="18" charset="2"/>
              <a:buNone/>
            </a:pPr>
            <a:endParaRPr lang="en-GB" altLang="en-US" sz="1200" b="1">
              <a:solidFill>
                <a:schemeClr val="tx1"/>
              </a:solidFill>
              <a:latin typeface="Candara" panose="020E0502030303020204" pitchFamily="34" charset="0"/>
              <a:ea typeface="MS PGothic" panose="020B0600070205080204" pitchFamily="34" charset="-128"/>
            </a:endParaRPr>
          </a:p>
          <a:p>
            <a:pPr algn="r" eaLnBrk="1" hangingPunct="1">
              <a:spcBef>
                <a:spcPct val="20000"/>
              </a:spcBef>
              <a:buSzPct val="100000"/>
              <a:buFont typeface="Wingdings 3" panose="05040102010807070707" pitchFamily="18" charset="2"/>
              <a:buNone/>
            </a:pPr>
            <a:r>
              <a:rPr lang="en-GB" altLang="en-US" sz="1200" b="1">
                <a:solidFill>
                  <a:schemeClr val="tx1"/>
                </a:solidFill>
                <a:latin typeface="Candara" panose="020E0502030303020204" pitchFamily="34" charset="0"/>
                <a:ea typeface="MS PGothic" panose="020B0600070205080204" pitchFamily="34" charset="-128"/>
              </a:rPr>
              <a:t>From now onwards we will be using ParentPay</a:t>
            </a:r>
          </a:p>
          <a:p>
            <a:pPr algn="r" eaLnBrk="1" hangingPunct="1">
              <a:spcBef>
                <a:spcPct val="20000"/>
              </a:spcBef>
              <a:buSzPct val="100000"/>
              <a:buFont typeface="Wingdings 3" panose="05040102010807070707" pitchFamily="18" charset="2"/>
              <a:buNone/>
            </a:pPr>
            <a:r>
              <a:rPr lang="en-GB" altLang="en-US" sz="1200" b="1">
                <a:solidFill>
                  <a:schemeClr val="tx1"/>
                </a:solidFill>
                <a:latin typeface="Candara" panose="020E0502030303020204" pitchFamily="34" charset="0"/>
                <a:ea typeface="MS PGothic" panose="020B0600070205080204" pitchFamily="34" charset="-128"/>
              </a:rPr>
              <a:t>To pay for school visits and excursions. </a:t>
            </a:r>
          </a:p>
          <a:p>
            <a:pPr algn="r" eaLnBrk="1" hangingPunct="1">
              <a:spcBef>
                <a:spcPct val="20000"/>
              </a:spcBef>
              <a:buSzPct val="100000"/>
              <a:buFont typeface="Wingdings 3" panose="05040102010807070707" pitchFamily="18" charset="2"/>
              <a:buNone/>
            </a:pPr>
            <a:r>
              <a:rPr lang="en-GB" altLang="en-US" sz="1200" b="1">
                <a:solidFill>
                  <a:schemeClr val="tx1"/>
                </a:solidFill>
                <a:latin typeface="Candara" panose="020E0502030303020204" pitchFamily="34" charset="0"/>
                <a:ea typeface="MS PGothic" panose="020B0600070205080204" pitchFamily="34" charset="-128"/>
              </a:rPr>
              <a:t>If you need any assistance with this, please contact the school.</a:t>
            </a:r>
          </a:p>
          <a:p>
            <a:pPr eaLnBrk="1" hangingPunct="1">
              <a:spcBef>
                <a:spcPct val="20000"/>
              </a:spcBef>
              <a:buSzPct val="100000"/>
              <a:buFont typeface="Symbol" panose="05050102010706020507" pitchFamily="18" charset="2"/>
              <a:buNone/>
            </a:pPr>
            <a:endParaRPr lang="en-GB" altLang="en-US" sz="1200" b="1">
              <a:solidFill>
                <a:schemeClr val="tx1"/>
              </a:solidFill>
              <a:latin typeface="Calibri" panose="020F0502020204030204" pitchFamily="34" charset="0"/>
              <a:ea typeface="MS PGothic" panose="020B0600070205080204" pitchFamily="34" charset="-128"/>
            </a:endParaRPr>
          </a:p>
        </p:txBody>
      </p:sp>
      <p:pic>
        <p:nvPicPr>
          <p:cNvPr id="15381" name="Picture 2" descr="A sun and bridge over a river&#10;&#10;Description automatically generated">
            <a:extLst>
              <a:ext uri="{FF2B5EF4-FFF2-40B4-BE49-F238E27FC236}">
                <a16:creationId xmlns:a16="http://schemas.microsoft.com/office/drawing/2014/main" id="{4B1CC60D-A609-9A0D-6605-AF60C9ADF50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6850" y="268288"/>
            <a:ext cx="1508125"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82" name="Picture 30" descr="Parent Pay — Briscoe Lane Academy">
            <a:extLst>
              <a:ext uri="{FF2B5EF4-FFF2-40B4-BE49-F238E27FC236}">
                <a16:creationId xmlns:a16="http://schemas.microsoft.com/office/drawing/2014/main" id="{3405CBBB-9676-3E49-8E61-D6DC030853D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00" y="5111750"/>
            <a:ext cx="2278063" cy="627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4" descr="https://edc2.healthtap.com/ht-staging/user_answer/reference_image/16089/large/Terazol.jpeg?1386671040">
            <a:hlinkClick r:id="rId2"/>
            <a:extLst>
              <a:ext uri="{FF2B5EF4-FFF2-40B4-BE49-F238E27FC236}">
                <a16:creationId xmlns:a16="http://schemas.microsoft.com/office/drawing/2014/main" id="{0AAC2FB9-DB42-89B8-04D4-555A7E8764E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1154547" flipH="1">
            <a:off x="5554663" y="2662238"/>
            <a:ext cx="2573337" cy="107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5" name="Title 2">
            <a:extLst>
              <a:ext uri="{FF2B5EF4-FFF2-40B4-BE49-F238E27FC236}">
                <a16:creationId xmlns:a16="http://schemas.microsoft.com/office/drawing/2014/main" id="{F346BACC-28B3-4B2F-F032-B69DB856F83B}"/>
              </a:ext>
            </a:extLst>
          </p:cNvPr>
          <p:cNvSpPr txBox="1">
            <a:spLocks/>
          </p:cNvSpPr>
          <p:nvPr/>
        </p:nvSpPr>
        <p:spPr bwMode="auto">
          <a:xfrm>
            <a:off x="1584325" y="338138"/>
            <a:ext cx="6453188" cy="604837"/>
          </a:xfrm>
          <a:prstGeom prst="rect">
            <a:avLst/>
          </a:prstGeom>
          <a:noFill/>
          <a:ln>
            <a:noFill/>
          </a:ln>
        </p:spPr>
        <p:txBody>
          <a:bodyPr anchor="ctr"/>
          <a:lstStyle>
            <a:lvl1pPr eaLnBrk="0" hangingPunct="0">
              <a:spcBef>
                <a:spcPct val="20000"/>
              </a:spcBef>
              <a:buClr>
                <a:schemeClr val="accent1"/>
              </a:buClr>
              <a:buSzPct val="100000"/>
              <a:buFont typeface="Symbol" pitchFamily="18" charset="2"/>
              <a:buChar char=""/>
              <a:defRPr sz="2400">
                <a:solidFill>
                  <a:schemeClr val="tx2"/>
                </a:solidFill>
                <a:latin typeface="Candara" pitchFamily="34" charset="0"/>
                <a:ea typeface="MS PGothic" pitchFamily="34" charset="-128"/>
              </a:defRPr>
            </a:lvl1pPr>
            <a:lvl2pPr marL="742950" indent="-285750" eaLnBrk="0" hangingPunct="0">
              <a:spcBef>
                <a:spcPct val="20000"/>
              </a:spcBef>
              <a:buClr>
                <a:schemeClr val="accent1"/>
              </a:buClr>
              <a:buSzPct val="100000"/>
              <a:buFont typeface="Symbol" pitchFamily="18" charset="2"/>
              <a:buChar char=""/>
              <a:defRPr sz="2200">
                <a:solidFill>
                  <a:schemeClr val="tx2"/>
                </a:solidFill>
                <a:latin typeface="Candara" pitchFamily="34" charset="0"/>
                <a:ea typeface="MS PGothic" pitchFamily="34" charset="-128"/>
              </a:defRPr>
            </a:lvl2pPr>
            <a:lvl3pPr marL="1143000" indent="-228600" eaLnBrk="0" hangingPunct="0">
              <a:spcBef>
                <a:spcPct val="20000"/>
              </a:spcBef>
              <a:buClr>
                <a:schemeClr val="accent1"/>
              </a:buClr>
              <a:buSzPct val="100000"/>
              <a:buFont typeface="Symbol" pitchFamily="18" charset="2"/>
              <a:buChar char=""/>
              <a:defRPr sz="2000">
                <a:solidFill>
                  <a:schemeClr val="tx2"/>
                </a:solidFill>
                <a:latin typeface="Candara" pitchFamily="34" charset="0"/>
                <a:ea typeface="MS PGothic" pitchFamily="34" charset="-128"/>
              </a:defRPr>
            </a:lvl3pPr>
            <a:lvl4pPr marL="1600200" indent="-228600" eaLnBrk="0" hangingPunct="0">
              <a:spcBef>
                <a:spcPct val="20000"/>
              </a:spcBef>
              <a:buClr>
                <a:schemeClr val="accent1"/>
              </a:buClr>
              <a:buSzPct val="100000"/>
              <a:buFont typeface="Symbol" pitchFamily="18" charset="2"/>
              <a:buChar char=""/>
              <a:defRPr>
                <a:solidFill>
                  <a:schemeClr val="tx2"/>
                </a:solidFill>
                <a:latin typeface="Candara" pitchFamily="34" charset="0"/>
                <a:ea typeface="MS PGothic" pitchFamily="34" charset="-128"/>
              </a:defRPr>
            </a:lvl4pPr>
            <a:lvl5pPr marL="2057400" indent="-228600" eaLnBrk="0" hangingPunct="0">
              <a:spcBef>
                <a:spcPct val="20000"/>
              </a:spcBef>
              <a:buClr>
                <a:schemeClr val="accent1"/>
              </a:buClr>
              <a:buSzPct val="100000"/>
              <a:buFont typeface="Symbol" pitchFamily="18" charset="2"/>
              <a:buChar char=""/>
              <a:defRPr sz="1600">
                <a:solidFill>
                  <a:schemeClr val="tx2"/>
                </a:solidFill>
                <a:latin typeface="Candara" pitchFamily="34" charset="0"/>
                <a:ea typeface="MS PGothic" pitchFamily="34" charset="-128"/>
              </a:defRPr>
            </a:lvl5pPr>
            <a:lvl6pPr marL="2514600" indent="-228600" eaLnBrk="0" fontAlgn="base" hangingPunct="0">
              <a:spcBef>
                <a:spcPct val="20000"/>
              </a:spcBef>
              <a:spcAft>
                <a:spcPct val="0"/>
              </a:spcAft>
              <a:buClr>
                <a:schemeClr val="accent1"/>
              </a:buClr>
              <a:buSzPct val="100000"/>
              <a:buFont typeface="Symbol" pitchFamily="18" charset="2"/>
              <a:buChar char=""/>
              <a:defRPr sz="1600">
                <a:solidFill>
                  <a:schemeClr val="tx2"/>
                </a:solidFill>
                <a:latin typeface="Candara" pitchFamily="34" charset="0"/>
                <a:ea typeface="MS PGothic" pitchFamily="34" charset="-128"/>
              </a:defRPr>
            </a:lvl6pPr>
            <a:lvl7pPr marL="2971800" indent="-228600" eaLnBrk="0" fontAlgn="base" hangingPunct="0">
              <a:spcBef>
                <a:spcPct val="20000"/>
              </a:spcBef>
              <a:spcAft>
                <a:spcPct val="0"/>
              </a:spcAft>
              <a:buClr>
                <a:schemeClr val="accent1"/>
              </a:buClr>
              <a:buSzPct val="100000"/>
              <a:buFont typeface="Symbol" pitchFamily="18" charset="2"/>
              <a:buChar char=""/>
              <a:defRPr sz="1600">
                <a:solidFill>
                  <a:schemeClr val="tx2"/>
                </a:solidFill>
                <a:latin typeface="Candara" pitchFamily="34" charset="0"/>
                <a:ea typeface="MS PGothic" pitchFamily="34" charset="-128"/>
              </a:defRPr>
            </a:lvl7pPr>
            <a:lvl8pPr marL="3429000" indent="-228600" eaLnBrk="0" fontAlgn="base" hangingPunct="0">
              <a:spcBef>
                <a:spcPct val="20000"/>
              </a:spcBef>
              <a:spcAft>
                <a:spcPct val="0"/>
              </a:spcAft>
              <a:buClr>
                <a:schemeClr val="accent1"/>
              </a:buClr>
              <a:buSzPct val="100000"/>
              <a:buFont typeface="Symbol" pitchFamily="18" charset="2"/>
              <a:buChar char=""/>
              <a:defRPr sz="1600">
                <a:solidFill>
                  <a:schemeClr val="tx2"/>
                </a:solidFill>
                <a:latin typeface="Candara" pitchFamily="34" charset="0"/>
                <a:ea typeface="MS PGothic" pitchFamily="34" charset="-128"/>
              </a:defRPr>
            </a:lvl8pPr>
            <a:lvl9pPr marL="3886200" indent="-228600" eaLnBrk="0" fontAlgn="base" hangingPunct="0">
              <a:spcBef>
                <a:spcPct val="20000"/>
              </a:spcBef>
              <a:spcAft>
                <a:spcPct val="0"/>
              </a:spcAft>
              <a:buClr>
                <a:schemeClr val="accent1"/>
              </a:buClr>
              <a:buSzPct val="100000"/>
              <a:buFont typeface="Symbol" pitchFamily="18" charset="2"/>
              <a:buChar char=""/>
              <a:defRPr sz="1600">
                <a:solidFill>
                  <a:schemeClr val="tx2"/>
                </a:solidFill>
                <a:latin typeface="Candara" pitchFamily="34" charset="0"/>
                <a:ea typeface="MS PGothic" pitchFamily="34" charset="-128"/>
              </a:defRPr>
            </a:lvl9pPr>
          </a:lstStyle>
          <a:p>
            <a:pPr algn="ctr" eaLnBrk="1" fontAlgn="auto" hangingPunct="1">
              <a:spcBef>
                <a:spcPct val="0"/>
              </a:spcBef>
              <a:spcAft>
                <a:spcPts val="0"/>
              </a:spcAft>
              <a:buClrTx/>
              <a:buSzTx/>
              <a:buFontTx/>
              <a:buNone/>
              <a:defRPr/>
            </a:pPr>
            <a:r>
              <a:rPr lang="en-US" altLang="en-US" sz="4000" dirty="0" err="1">
                <a:solidFill>
                  <a:srgbClr val="0000FF"/>
                </a:solidFill>
                <a:latin typeface="+mj-lt"/>
              </a:rPr>
              <a:t>Meddygyniaeth</a:t>
            </a:r>
            <a:endParaRPr lang="en-US" altLang="en-US" sz="4000" dirty="0">
              <a:solidFill>
                <a:srgbClr val="0000FF"/>
              </a:solidFill>
              <a:latin typeface="+mj-lt"/>
            </a:endParaRPr>
          </a:p>
        </p:txBody>
      </p:sp>
      <p:sp>
        <p:nvSpPr>
          <p:cNvPr id="17412" name="Title 2">
            <a:extLst>
              <a:ext uri="{FF2B5EF4-FFF2-40B4-BE49-F238E27FC236}">
                <a16:creationId xmlns:a16="http://schemas.microsoft.com/office/drawing/2014/main" id="{9B8239DF-4A77-1043-722A-F1567AFBB993}"/>
              </a:ext>
            </a:extLst>
          </p:cNvPr>
          <p:cNvSpPr txBox="1">
            <a:spLocks/>
          </p:cNvSpPr>
          <p:nvPr/>
        </p:nvSpPr>
        <p:spPr bwMode="auto">
          <a:xfrm>
            <a:off x="2833688" y="942975"/>
            <a:ext cx="5570537" cy="603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US" altLang="en-US" sz="3600" i="1">
                <a:solidFill>
                  <a:srgbClr val="00B050"/>
                </a:solidFill>
                <a:latin typeface="Candara" panose="020E0502030303020204" pitchFamily="34" charset="0"/>
                <a:ea typeface="MS PGothic" panose="020B0600070205080204" pitchFamily="34" charset="-128"/>
              </a:rPr>
              <a:t>Medication</a:t>
            </a:r>
          </a:p>
        </p:txBody>
      </p:sp>
      <p:sp>
        <p:nvSpPr>
          <p:cNvPr id="17413" name="Rectangle 8">
            <a:extLst>
              <a:ext uri="{FF2B5EF4-FFF2-40B4-BE49-F238E27FC236}">
                <a16:creationId xmlns:a16="http://schemas.microsoft.com/office/drawing/2014/main" id="{74C57D72-7CDF-F9A6-3C01-DD6BAB62668A}"/>
              </a:ext>
            </a:extLst>
          </p:cNvPr>
          <p:cNvSpPr>
            <a:spLocks noChangeArrowheads="1"/>
          </p:cNvSpPr>
          <p:nvPr/>
        </p:nvSpPr>
        <p:spPr bwMode="auto">
          <a:xfrm>
            <a:off x="182563" y="2071688"/>
            <a:ext cx="3919537" cy="3170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eaLnBrk="1" hangingPunct="1">
              <a:spcBef>
                <a:spcPct val="0"/>
              </a:spcBef>
              <a:buClrTx/>
              <a:buSzTx/>
              <a:buFontTx/>
              <a:buNone/>
            </a:pPr>
            <a:r>
              <a:rPr lang="en-US" altLang="en-US" sz="1400">
                <a:solidFill>
                  <a:schemeClr val="tx1"/>
                </a:solidFill>
                <a:latin typeface="Calibri" panose="020F0502020204030204" pitchFamily="34" charset="0"/>
                <a:ea typeface="MS PGothic" panose="020B0600070205080204" pitchFamily="34" charset="-128"/>
              </a:rPr>
              <a:t>Does dim disgwyl i unrhyw aelod o'r staff drefnu neu roddi unrhyw feddyginiaeth i blant yn yr ysgol. Serch hynny, gall achosion godi lle mae'n fuddiol i iechyd plenty i beidio â cholli ysgol i dderbyn moddion, a roddwyd gan feddyg, yn yr ysgol. </a:t>
            </a:r>
          </a:p>
          <a:p>
            <a:pPr algn="just" eaLnBrk="1" hangingPunct="1">
              <a:spcBef>
                <a:spcPct val="0"/>
              </a:spcBef>
              <a:buClrTx/>
              <a:buSzTx/>
              <a:buFontTx/>
              <a:buNone/>
            </a:pPr>
            <a:endParaRPr lang="en-US" altLang="en-US" sz="1400">
              <a:solidFill>
                <a:schemeClr val="tx1"/>
              </a:solidFill>
              <a:latin typeface="Calibri" panose="020F0502020204030204" pitchFamily="34" charset="0"/>
              <a:ea typeface="MS PGothic" panose="020B0600070205080204" pitchFamily="34" charset="-128"/>
            </a:endParaRPr>
          </a:p>
          <a:p>
            <a:pPr algn="just" eaLnBrk="1" hangingPunct="1">
              <a:spcBef>
                <a:spcPct val="0"/>
              </a:spcBef>
              <a:buClrTx/>
              <a:buSzTx/>
              <a:buFontTx/>
              <a:buNone/>
            </a:pPr>
            <a:r>
              <a:rPr lang="en-US" altLang="en-US" sz="1400" b="1">
                <a:solidFill>
                  <a:schemeClr val="tx1"/>
                </a:solidFill>
                <a:latin typeface="Calibri" panose="020F0502020204030204" pitchFamily="34" charset="0"/>
                <a:ea typeface="MS PGothic" panose="020B0600070205080204" pitchFamily="34" charset="-128"/>
              </a:rPr>
              <a:t>Mewn achosion fel hyn disgwylir i rieni gysylltu â'r ysgol er mwyn </a:t>
            </a:r>
            <a:r>
              <a:rPr lang="en-US" altLang="en-US" sz="1400" b="1" u="sng">
                <a:solidFill>
                  <a:schemeClr val="tx1"/>
                </a:solidFill>
                <a:latin typeface="Calibri" panose="020F0502020204030204" pitchFamily="34" charset="0"/>
                <a:ea typeface="MS PGothic" panose="020B0600070205080204" pitchFamily="34" charset="-128"/>
              </a:rPr>
              <a:t>llenwi ffurflen ganiatâd </a:t>
            </a:r>
            <a:r>
              <a:rPr lang="en-US" altLang="en-US" sz="1400" b="1">
                <a:solidFill>
                  <a:schemeClr val="tx1"/>
                </a:solidFill>
                <a:latin typeface="Calibri" panose="020F0502020204030204" pitchFamily="34" charset="0"/>
                <a:ea typeface="MS PGothic" panose="020B0600070205080204" pitchFamily="34" charset="-128"/>
              </a:rPr>
              <a:t>i roi meddyginiaeth i blant. </a:t>
            </a:r>
            <a:r>
              <a:rPr lang="en-US" altLang="en-US" sz="1400">
                <a:solidFill>
                  <a:schemeClr val="tx1"/>
                </a:solidFill>
                <a:latin typeface="Calibri" panose="020F0502020204030204" pitchFamily="34" charset="0"/>
                <a:ea typeface="MS PGothic" panose="020B0600070205080204" pitchFamily="34" charset="-128"/>
              </a:rPr>
              <a:t>Lle bo’n bosibl fe ddylai rhieni ofyn i’w meddyg teuluol i ddarparu meddyginiaeth i’w plentyn lle nad oes angen cymryd dôs yn ystod y diwrnod ysgol. </a:t>
            </a:r>
            <a:r>
              <a:rPr lang="en-US" altLang="en-US" sz="1400" b="1">
                <a:solidFill>
                  <a:schemeClr val="tx1"/>
                </a:solidFill>
                <a:latin typeface="Calibri" panose="020F0502020204030204" pitchFamily="34" charset="0"/>
                <a:ea typeface="MS PGothic" panose="020B0600070205080204" pitchFamily="34" charset="-128"/>
              </a:rPr>
              <a:t>Ni all </a:t>
            </a:r>
            <a:r>
              <a:rPr lang="en-US" altLang="en-US" sz="1400">
                <a:solidFill>
                  <a:schemeClr val="tx1"/>
                </a:solidFill>
                <a:latin typeface="Calibri" panose="020F0502020204030204" pitchFamily="34" charset="0"/>
                <a:ea typeface="MS PGothic" panose="020B0600070205080204" pitchFamily="34" charset="-128"/>
              </a:rPr>
              <a:t>staff yr ysgol roddi moddion sydd heb ei ddarparu gan feddyg</a:t>
            </a:r>
            <a:r>
              <a:rPr lang="en-US" altLang="en-US">
                <a:solidFill>
                  <a:schemeClr val="tx1"/>
                </a:solidFill>
                <a:latin typeface="Candara" panose="020E0502030303020204" pitchFamily="34" charset="0"/>
                <a:ea typeface="MS PGothic" panose="020B0600070205080204" pitchFamily="34" charset="-128"/>
              </a:rPr>
              <a:t>.</a:t>
            </a:r>
            <a:endParaRPr lang="en-GB" altLang="en-US">
              <a:solidFill>
                <a:schemeClr val="tx1"/>
              </a:solidFill>
              <a:latin typeface="Candara" panose="020E0502030303020204" pitchFamily="34" charset="0"/>
              <a:ea typeface="MS PGothic" panose="020B0600070205080204" pitchFamily="34" charset="-128"/>
            </a:endParaRPr>
          </a:p>
        </p:txBody>
      </p:sp>
      <p:sp>
        <p:nvSpPr>
          <p:cNvPr id="17414" name="Rectangle 9">
            <a:extLst>
              <a:ext uri="{FF2B5EF4-FFF2-40B4-BE49-F238E27FC236}">
                <a16:creationId xmlns:a16="http://schemas.microsoft.com/office/drawing/2014/main" id="{807440A0-5360-0C55-8ACC-5D133D157950}"/>
              </a:ext>
            </a:extLst>
          </p:cNvPr>
          <p:cNvSpPr>
            <a:spLocks noChangeArrowheads="1"/>
          </p:cNvSpPr>
          <p:nvPr/>
        </p:nvSpPr>
        <p:spPr bwMode="auto">
          <a:xfrm>
            <a:off x="4786313" y="3552825"/>
            <a:ext cx="4078287" cy="310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r>
              <a:rPr lang="en-US" altLang="en-US" sz="1400">
                <a:solidFill>
                  <a:schemeClr val="tx1"/>
                </a:solidFill>
                <a:latin typeface="Calibri" panose="020F0502020204030204" pitchFamily="34" charset="0"/>
                <a:ea typeface="MS PGothic" panose="020B0600070205080204" pitchFamily="34" charset="-128"/>
              </a:rPr>
              <a:t>It is not expected of any member of staff to arrange or to administer any medicines for children in school. However, circumstances may arise where children are well enough to attend school having been prescribed medicine by their GP. </a:t>
            </a:r>
          </a:p>
          <a:p>
            <a:pPr eaLnBrk="1" hangingPunct="1">
              <a:spcBef>
                <a:spcPct val="0"/>
              </a:spcBef>
              <a:buClrTx/>
              <a:buSzTx/>
              <a:buFontTx/>
              <a:buNone/>
            </a:pPr>
            <a:endParaRPr lang="en-US" altLang="en-US" sz="1400">
              <a:solidFill>
                <a:schemeClr val="tx1"/>
              </a:solidFill>
              <a:latin typeface="Calibri" panose="020F0502020204030204" pitchFamily="34" charset="0"/>
              <a:ea typeface="MS PGothic" panose="020B0600070205080204" pitchFamily="34" charset="-128"/>
            </a:endParaRPr>
          </a:p>
          <a:p>
            <a:pPr eaLnBrk="1" hangingPunct="1">
              <a:spcBef>
                <a:spcPct val="0"/>
              </a:spcBef>
              <a:buClrTx/>
              <a:buSzTx/>
              <a:buFontTx/>
              <a:buNone/>
            </a:pPr>
            <a:r>
              <a:rPr lang="en-US" altLang="en-US" sz="1400" b="1">
                <a:solidFill>
                  <a:schemeClr val="tx1"/>
                </a:solidFill>
                <a:latin typeface="Calibri" panose="020F0502020204030204" pitchFamily="34" charset="0"/>
                <a:ea typeface="MS PGothic" panose="020B0600070205080204" pitchFamily="34" charset="-128"/>
              </a:rPr>
              <a:t>In cases such as this, parents must contact the school and </a:t>
            </a:r>
            <a:r>
              <a:rPr lang="en-US" altLang="en-US" sz="1400" b="1" u="sng">
                <a:solidFill>
                  <a:schemeClr val="tx1"/>
                </a:solidFill>
                <a:latin typeface="Calibri" panose="020F0502020204030204" pitchFamily="34" charset="0"/>
                <a:ea typeface="MS PGothic" panose="020B0600070205080204" pitchFamily="34" charset="-128"/>
              </a:rPr>
              <a:t>complete a consent form </a:t>
            </a:r>
            <a:r>
              <a:rPr lang="en-US" altLang="en-US" sz="1400" b="1">
                <a:solidFill>
                  <a:schemeClr val="tx1"/>
                </a:solidFill>
                <a:latin typeface="Calibri" panose="020F0502020204030204" pitchFamily="34" charset="0"/>
                <a:ea typeface="MS PGothic" panose="020B0600070205080204" pitchFamily="34" charset="-128"/>
              </a:rPr>
              <a:t>enabling members of staff to administer prescribed medicines</a:t>
            </a:r>
            <a:r>
              <a:rPr lang="en-US" altLang="en-US" sz="1400">
                <a:solidFill>
                  <a:schemeClr val="tx1"/>
                </a:solidFill>
                <a:latin typeface="Calibri" panose="020F0502020204030204" pitchFamily="34" charset="0"/>
                <a:ea typeface="MS PGothic" panose="020B0600070205080204" pitchFamily="34" charset="-128"/>
              </a:rPr>
              <a:t>. Where possible, parents should ask their GP to prescribe medicine for their child that does not require the administration of any dosage during the school day. School staff </a:t>
            </a:r>
            <a:r>
              <a:rPr lang="en-US" altLang="en-US" sz="1400" b="1">
                <a:solidFill>
                  <a:schemeClr val="tx1"/>
                </a:solidFill>
                <a:latin typeface="Calibri" panose="020F0502020204030204" pitchFamily="34" charset="0"/>
                <a:ea typeface="MS PGothic" panose="020B0600070205080204" pitchFamily="34" charset="-128"/>
              </a:rPr>
              <a:t>cannot</a:t>
            </a:r>
            <a:r>
              <a:rPr lang="en-US" altLang="en-US" sz="1400">
                <a:solidFill>
                  <a:schemeClr val="tx1"/>
                </a:solidFill>
                <a:latin typeface="Calibri" panose="020F0502020204030204" pitchFamily="34" charset="0"/>
                <a:ea typeface="MS PGothic" panose="020B0600070205080204" pitchFamily="34" charset="-128"/>
              </a:rPr>
              <a:t> administer medicines that have not been prescribed by a doctor.</a:t>
            </a:r>
            <a:endParaRPr lang="en-GB" altLang="en-US" sz="1400">
              <a:solidFill>
                <a:schemeClr val="tx1"/>
              </a:solidFill>
              <a:latin typeface="Calibri" panose="020F0502020204030204" pitchFamily="34" charset="0"/>
              <a:ea typeface="MS PGothic" panose="020B0600070205080204" pitchFamily="34" charset="-128"/>
            </a:endParaRPr>
          </a:p>
        </p:txBody>
      </p:sp>
      <p:pic>
        <p:nvPicPr>
          <p:cNvPr id="17415" name="Picture 2" descr="http://www.naijanewsrave.com/wp-content/uploads/2016/02/drug-disposal.jpg">
            <a:hlinkClick r:id="rId4"/>
            <a:extLst>
              <a:ext uri="{FF2B5EF4-FFF2-40B4-BE49-F238E27FC236}">
                <a16:creationId xmlns:a16="http://schemas.microsoft.com/office/drawing/2014/main" id="{9F676B62-99FF-AC8A-49BB-F67DCCBD6D0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44700" y="5184775"/>
            <a:ext cx="2436813" cy="1433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6" name="Subtitle 2">
            <a:extLst>
              <a:ext uri="{FF2B5EF4-FFF2-40B4-BE49-F238E27FC236}">
                <a16:creationId xmlns:a16="http://schemas.microsoft.com/office/drawing/2014/main" id="{F690D7BC-D70B-8269-B632-88759E304525}"/>
              </a:ext>
            </a:extLst>
          </p:cNvPr>
          <p:cNvSpPr txBox="1">
            <a:spLocks/>
          </p:cNvSpPr>
          <p:nvPr/>
        </p:nvSpPr>
        <p:spPr bwMode="auto">
          <a:xfrm>
            <a:off x="1163638" y="693738"/>
            <a:ext cx="1681162" cy="34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20000"/>
              </a:spcBef>
              <a:buSzPct val="100000"/>
              <a:buFont typeface="Symbol" panose="05050102010706020507" pitchFamily="18" charset="2"/>
              <a:buNone/>
            </a:pPr>
            <a:r>
              <a:rPr lang="en-US" altLang="en-US" sz="1000" i="1">
                <a:solidFill>
                  <a:srgbClr val="FFFFFF"/>
                </a:solidFill>
                <a:latin typeface="Candara" panose="020E0502030303020204" pitchFamily="34" charset="0"/>
                <a:ea typeface="MS PGothic" panose="020B0600070205080204" pitchFamily="34" charset="-128"/>
              </a:rPr>
              <a:t>Welcome to the Reception</a:t>
            </a:r>
          </a:p>
        </p:txBody>
      </p:sp>
      <p:pic>
        <p:nvPicPr>
          <p:cNvPr id="17417" name="Picture 2" descr="A sun and bridge over a river&#10;&#10;Description automatically generated">
            <a:extLst>
              <a:ext uri="{FF2B5EF4-FFF2-40B4-BE49-F238E27FC236}">
                <a16:creationId xmlns:a16="http://schemas.microsoft.com/office/drawing/2014/main" id="{65C80789-DC90-512E-60C9-E5BCF9E2B3C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6850" y="268288"/>
            <a:ext cx="1508125"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2">
            <a:extLst>
              <a:ext uri="{FF2B5EF4-FFF2-40B4-BE49-F238E27FC236}">
                <a16:creationId xmlns:a16="http://schemas.microsoft.com/office/drawing/2014/main" id="{774401B0-5D99-B05C-FBB6-A0DF5851DE89}"/>
              </a:ext>
            </a:extLst>
          </p:cNvPr>
          <p:cNvSpPr txBox="1">
            <a:spLocks/>
          </p:cNvSpPr>
          <p:nvPr/>
        </p:nvSpPr>
        <p:spPr bwMode="auto">
          <a:xfrm>
            <a:off x="1163638" y="165100"/>
            <a:ext cx="6453187" cy="604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US" altLang="en-US" sz="4000">
                <a:solidFill>
                  <a:srgbClr val="0000FF"/>
                </a:solidFill>
                <a:latin typeface="Candara" panose="020E0502030303020204" pitchFamily="34" charset="0"/>
                <a:ea typeface="MS PGothic" panose="020B0600070205080204" pitchFamily="34" charset="-128"/>
              </a:rPr>
              <a:t>Dyddiadau Allweddol</a:t>
            </a:r>
          </a:p>
        </p:txBody>
      </p:sp>
      <p:sp>
        <p:nvSpPr>
          <p:cNvPr id="17411" name="Title 2">
            <a:extLst>
              <a:ext uri="{FF2B5EF4-FFF2-40B4-BE49-F238E27FC236}">
                <a16:creationId xmlns:a16="http://schemas.microsoft.com/office/drawing/2014/main" id="{42383F75-2DA3-CA23-0A08-7E8A8790F85F}"/>
              </a:ext>
            </a:extLst>
          </p:cNvPr>
          <p:cNvSpPr txBox="1">
            <a:spLocks/>
          </p:cNvSpPr>
          <p:nvPr/>
        </p:nvSpPr>
        <p:spPr bwMode="auto">
          <a:xfrm>
            <a:off x="2446338" y="755650"/>
            <a:ext cx="5570537" cy="603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US" altLang="en-US" sz="3600" i="1">
                <a:solidFill>
                  <a:srgbClr val="00B050"/>
                </a:solidFill>
                <a:latin typeface="Candara" panose="020E0502030303020204" pitchFamily="34" charset="0"/>
                <a:ea typeface="MS PGothic" panose="020B0600070205080204" pitchFamily="34" charset="-128"/>
              </a:rPr>
              <a:t>Important Dates</a:t>
            </a:r>
          </a:p>
        </p:txBody>
      </p:sp>
      <p:sp>
        <p:nvSpPr>
          <p:cNvPr id="17412" name="Control 8">
            <a:extLst>
              <a:ext uri="{FF2B5EF4-FFF2-40B4-BE49-F238E27FC236}">
                <a16:creationId xmlns:a16="http://schemas.microsoft.com/office/drawing/2014/main" id="{6FE07DA6-E32C-DA08-7C4F-FDC3490C5224}"/>
              </a:ext>
            </a:extLst>
          </p:cNvPr>
          <p:cNvSpPr>
            <a:spLocks noChangeArrowheads="1" noChangeShapeType="1"/>
          </p:cNvSpPr>
          <p:nvPr/>
        </p:nvSpPr>
        <p:spPr bwMode="auto">
          <a:xfrm>
            <a:off x="1130300" y="9082088"/>
            <a:ext cx="7177088" cy="269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txBody>
          <a:bodyPr lIns="0" tIns="0" rIns="0" bIns="0"/>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ndara" panose="020E0502030303020204" pitchFamily="34" charset="0"/>
              <a:ea typeface="MS PGothic" panose="020B0600070205080204" pitchFamily="34" charset="-128"/>
            </a:endParaRPr>
          </a:p>
        </p:txBody>
      </p:sp>
      <p:sp>
        <p:nvSpPr>
          <p:cNvPr id="17413" name="Control 94">
            <a:extLst>
              <a:ext uri="{FF2B5EF4-FFF2-40B4-BE49-F238E27FC236}">
                <a16:creationId xmlns:a16="http://schemas.microsoft.com/office/drawing/2014/main" id="{0FEAE5B9-E328-520E-EB16-4EC0FC43C2D6}"/>
              </a:ext>
            </a:extLst>
          </p:cNvPr>
          <p:cNvSpPr>
            <a:spLocks noChangeArrowheads="1" noChangeShapeType="1"/>
          </p:cNvSpPr>
          <p:nvPr/>
        </p:nvSpPr>
        <p:spPr bwMode="auto">
          <a:xfrm>
            <a:off x="2794000" y="12331700"/>
            <a:ext cx="3995738" cy="170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txBody>
          <a:bodyPr lIns="0" tIns="0" rIns="0" bIns="0"/>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ndara" panose="020E0502030303020204" pitchFamily="34" charset="0"/>
              <a:ea typeface="MS PGothic" panose="020B0600070205080204" pitchFamily="34" charset="-128"/>
            </a:endParaRPr>
          </a:p>
        </p:txBody>
      </p:sp>
      <p:sp>
        <p:nvSpPr>
          <p:cNvPr id="17414" name="Subtitle 2">
            <a:extLst>
              <a:ext uri="{FF2B5EF4-FFF2-40B4-BE49-F238E27FC236}">
                <a16:creationId xmlns:a16="http://schemas.microsoft.com/office/drawing/2014/main" id="{88E9DFA6-F8D2-D3D8-93A8-60976D0BD829}"/>
              </a:ext>
            </a:extLst>
          </p:cNvPr>
          <p:cNvSpPr txBox="1">
            <a:spLocks/>
          </p:cNvSpPr>
          <p:nvPr/>
        </p:nvSpPr>
        <p:spPr bwMode="auto">
          <a:xfrm>
            <a:off x="1163638" y="693738"/>
            <a:ext cx="1681162" cy="34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20000"/>
              </a:spcBef>
              <a:buSzPct val="100000"/>
              <a:buFont typeface="Symbol" panose="05050102010706020507" pitchFamily="18" charset="2"/>
              <a:buNone/>
            </a:pPr>
            <a:r>
              <a:rPr lang="en-US" altLang="en-US" sz="1000" i="1">
                <a:solidFill>
                  <a:srgbClr val="FFFFFF"/>
                </a:solidFill>
                <a:latin typeface="Candara" panose="020E0502030303020204" pitchFamily="34" charset="0"/>
                <a:ea typeface="MS PGothic" panose="020B0600070205080204" pitchFamily="34" charset="-128"/>
              </a:rPr>
              <a:t>Welcome to the Reception</a:t>
            </a:r>
          </a:p>
        </p:txBody>
      </p:sp>
      <p:sp>
        <p:nvSpPr>
          <p:cNvPr id="13" name="Text Box 7">
            <a:extLst>
              <a:ext uri="{FF2B5EF4-FFF2-40B4-BE49-F238E27FC236}">
                <a16:creationId xmlns:a16="http://schemas.microsoft.com/office/drawing/2014/main" id="{1F4639B1-5D75-7468-092A-6D04C2232C9E}"/>
              </a:ext>
            </a:extLst>
          </p:cNvPr>
          <p:cNvSpPr txBox="1">
            <a:spLocks noChangeArrowheads="1"/>
          </p:cNvSpPr>
          <p:nvPr/>
        </p:nvSpPr>
        <p:spPr bwMode="auto">
          <a:xfrm>
            <a:off x="117475" y="1497013"/>
            <a:ext cx="8189913" cy="1065212"/>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36576" tIns="36576" rIns="36576" bIns="36576" anchor="t"/>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endParaRPr lang="en-GB" altLang="en-US" b="1" u="sng" dirty="0">
              <a:solidFill>
                <a:srgbClr val="000000"/>
              </a:solidFill>
              <a:latin typeface="Calibri" panose="020F0502020204030204" pitchFamily="34" charset="0"/>
              <a:ea typeface="MS PGothic" panose="020B0600070205080204" pitchFamily="34" charset="-128"/>
            </a:endParaRPr>
          </a:p>
          <a:p>
            <a:pPr algn="ctr" eaLnBrk="1" hangingPunct="1">
              <a:spcBef>
                <a:spcPct val="0"/>
              </a:spcBef>
              <a:buClrTx/>
              <a:buSzTx/>
              <a:buFontTx/>
              <a:buNone/>
            </a:pPr>
            <a:r>
              <a:rPr lang="en-GB" altLang="en-US" b="1" u="sng" dirty="0" err="1">
                <a:solidFill>
                  <a:srgbClr val="000000"/>
                </a:solidFill>
                <a:latin typeface="Calibri"/>
                <a:ea typeface="MS PGothic"/>
                <a:cs typeface="Calibri"/>
              </a:rPr>
              <a:t>Dyddiadau</a:t>
            </a:r>
            <a:r>
              <a:rPr lang="en-GB" altLang="en-US" b="1" u="sng" dirty="0">
                <a:solidFill>
                  <a:srgbClr val="000000"/>
                </a:solidFill>
                <a:latin typeface="Calibri"/>
                <a:ea typeface="MS PGothic"/>
                <a:cs typeface="Calibri"/>
              </a:rPr>
              <a:t> </a:t>
            </a:r>
            <a:r>
              <a:rPr lang="en-GB" altLang="en-US" b="1" u="sng" dirty="0" err="1">
                <a:solidFill>
                  <a:srgbClr val="000000"/>
                </a:solidFill>
                <a:latin typeface="Calibri"/>
                <a:ea typeface="MS PGothic"/>
                <a:cs typeface="Calibri"/>
              </a:rPr>
              <a:t>tymhorau</a:t>
            </a:r>
            <a:r>
              <a:rPr lang="en-GB" altLang="en-US" b="1" u="sng" dirty="0">
                <a:solidFill>
                  <a:srgbClr val="000000"/>
                </a:solidFill>
                <a:latin typeface="Calibri"/>
                <a:ea typeface="MS PGothic"/>
                <a:cs typeface="Calibri"/>
              </a:rPr>
              <a:t> a </a:t>
            </a:r>
            <a:r>
              <a:rPr lang="en-GB" altLang="en-US" b="1" u="sng" dirty="0" err="1">
                <a:solidFill>
                  <a:srgbClr val="000000"/>
                </a:solidFill>
                <a:latin typeface="Calibri"/>
                <a:ea typeface="MS PGothic"/>
                <a:cs typeface="Calibri"/>
              </a:rPr>
              <a:t>gwyliau</a:t>
            </a:r>
            <a:r>
              <a:rPr lang="en-GB" altLang="en-US" b="1" u="sng" dirty="0">
                <a:solidFill>
                  <a:srgbClr val="000000"/>
                </a:solidFill>
                <a:latin typeface="Calibri"/>
                <a:ea typeface="MS PGothic"/>
                <a:cs typeface="Calibri"/>
              </a:rPr>
              <a:t> / School term and holiday dates 2026-2027</a:t>
            </a:r>
            <a:endParaRPr lang="en-US" altLang="en-US" b="1" u="sng" dirty="0">
              <a:solidFill>
                <a:schemeClr val="tx1"/>
              </a:solidFill>
              <a:latin typeface="Calibri" panose="020F0502020204030204" pitchFamily="34" charset="0"/>
              <a:ea typeface="MS PGothic" panose="020B0600070205080204" pitchFamily="34" charset="-128"/>
            </a:endParaRPr>
          </a:p>
        </p:txBody>
      </p:sp>
      <p:pic>
        <p:nvPicPr>
          <p:cNvPr id="17473" name="Picture 2" descr="A sun and bridge over a river&#10;&#10;Description automatically generated">
            <a:extLst>
              <a:ext uri="{FF2B5EF4-FFF2-40B4-BE49-F238E27FC236}">
                <a16:creationId xmlns:a16="http://schemas.microsoft.com/office/drawing/2014/main" id="{C0B866F0-6504-FF9E-1DBC-40F1D4F5345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6850" y="268288"/>
            <a:ext cx="1508125"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a:extLst>
              <a:ext uri="{FF2B5EF4-FFF2-40B4-BE49-F238E27FC236}">
                <a16:creationId xmlns:a16="http://schemas.microsoft.com/office/drawing/2014/main" id="{1C5EF038-A0C4-62B9-2305-C3AD91BF0497}"/>
              </a:ext>
            </a:extLst>
          </p:cNvPr>
          <p:cNvPicPr>
            <a:picLocks noChangeAspect="1"/>
          </p:cNvPicPr>
          <p:nvPr/>
        </p:nvPicPr>
        <p:blipFill>
          <a:blip r:embed="rId3"/>
          <a:stretch>
            <a:fillRect/>
          </a:stretch>
        </p:blipFill>
        <p:spPr>
          <a:xfrm>
            <a:off x="545927" y="2700338"/>
            <a:ext cx="7070898" cy="3992562"/>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2">
            <a:extLst>
              <a:ext uri="{FF2B5EF4-FFF2-40B4-BE49-F238E27FC236}">
                <a16:creationId xmlns:a16="http://schemas.microsoft.com/office/drawing/2014/main" id="{A0D8C568-0CE2-4136-88FE-11D054E65A30}"/>
              </a:ext>
            </a:extLst>
          </p:cNvPr>
          <p:cNvSpPr txBox="1">
            <a:spLocks/>
          </p:cNvSpPr>
          <p:nvPr/>
        </p:nvSpPr>
        <p:spPr bwMode="auto">
          <a:xfrm>
            <a:off x="2233613" y="338138"/>
            <a:ext cx="6453187" cy="604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US" altLang="en-US" sz="4000">
                <a:solidFill>
                  <a:srgbClr val="0000FF"/>
                </a:solidFill>
                <a:latin typeface="Candara" panose="020E0502030303020204" pitchFamily="34" charset="0"/>
                <a:ea typeface="MS PGothic" panose="020B0600070205080204" pitchFamily="34" charset="-128"/>
              </a:rPr>
              <a:t>Cadw mewn cysylltiad …</a:t>
            </a:r>
          </a:p>
        </p:txBody>
      </p:sp>
      <p:sp>
        <p:nvSpPr>
          <p:cNvPr id="18435" name="Title 2">
            <a:extLst>
              <a:ext uri="{FF2B5EF4-FFF2-40B4-BE49-F238E27FC236}">
                <a16:creationId xmlns:a16="http://schemas.microsoft.com/office/drawing/2014/main" id="{1EC7B93F-CF56-9A08-E40E-FEEC100E692F}"/>
              </a:ext>
            </a:extLst>
          </p:cNvPr>
          <p:cNvSpPr txBox="1">
            <a:spLocks/>
          </p:cNvSpPr>
          <p:nvPr/>
        </p:nvSpPr>
        <p:spPr bwMode="auto">
          <a:xfrm>
            <a:off x="2794000" y="968375"/>
            <a:ext cx="5570538" cy="603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US" altLang="en-US" sz="3600" i="1">
                <a:solidFill>
                  <a:srgbClr val="00B050"/>
                </a:solidFill>
                <a:latin typeface="Candara" panose="020E0502030303020204" pitchFamily="34" charset="0"/>
                <a:ea typeface="MS PGothic" panose="020B0600070205080204" pitchFamily="34" charset="-128"/>
              </a:rPr>
              <a:t>Keeping in contact…</a:t>
            </a:r>
          </a:p>
        </p:txBody>
      </p:sp>
      <p:sp>
        <p:nvSpPr>
          <p:cNvPr id="18436" name="Control 8">
            <a:extLst>
              <a:ext uri="{FF2B5EF4-FFF2-40B4-BE49-F238E27FC236}">
                <a16:creationId xmlns:a16="http://schemas.microsoft.com/office/drawing/2014/main" id="{6467B979-43D2-E479-7172-946A945F4AC1}"/>
              </a:ext>
            </a:extLst>
          </p:cNvPr>
          <p:cNvSpPr>
            <a:spLocks noChangeArrowheads="1" noChangeShapeType="1"/>
          </p:cNvSpPr>
          <p:nvPr/>
        </p:nvSpPr>
        <p:spPr bwMode="auto">
          <a:xfrm>
            <a:off x="1130300" y="9082088"/>
            <a:ext cx="7177088" cy="269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txBody>
          <a:bodyPr lIns="0" tIns="0" rIns="0" bIns="0"/>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ndara" panose="020E0502030303020204" pitchFamily="34" charset="0"/>
              <a:ea typeface="MS PGothic" panose="020B0600070205080204" pitchFamily="34" charset="-128"/>
            </a:endParaRPr>
          </a:p>
        </p:txBody>
      </p:sp>
      <p:sp>
        <p:nvSpPr>
          <p:cNvPr id="18440" name="Control 94">
            <a:extLst>
              <a:ext uri="{FF2B5EF4-FFF2-40B4-BE49-F238E27FC236}">
                <a16:creationId xmlns:a16="http://schemas.microsoft.com/office/drawing/2014/main" id="{C2C63AE8-9EC5-58F3-432D-FD7E5E91ED8B}"/>
              </a:ext>
            </a:extLst>
          </p:cNvPr>
          <p:cNvSpPr>
            <a:spLocks noChangeArrowheads="1" noChangeShapeType="1"/>
          </p:cNvSpPr>
          <p:nvPr/>
        </p:nvSpPr>
        <p:spPr bwMode="auto">
          <a:xfrm>
            <a:off x="2794000" y="12331700"/>
            <a:ext cx="3995738" cy="170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txBody>
          <a:bodyPr lIns="0" tIns="0" rIns="0" bIns="0"/>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ndara" panose="020E0502030303020204" pitchFamily="34" charset="0"/>
              <a:ea typeface="MS PGothic" panose="020B0600070205080204" pitchFamily="34" charset="-128"/>
            </a:endParaRPr>
          </a:p>
        </p:txBody>
      </p:sp>
      <p:sp>
        <p:nvSpPr>
          <p:cNvPr id="18441" name="TextBox 2">
            <a:extLst>
              <a:ext uri="{FF2B5EF4-FFF2-40B4-BE49-F238E27FC236}">
                <a16:creationId xmlns:a16="http://schemas.microsoft.com/office/drawing/2014/main" id="{BBDD0601-E4E5-F237-3950-B7257779380D}"/>
              </a:ext>
            </a:extLst>
          </p:cNvPr>
          <p:cNvSpPr txBox="1">
            <a:spLocks noChangeArrowheads="1"/>
          </p:cNvSpPr>
          <p:nvPr/>
        </p:nvSpPr>
        <p:spPr bwMode="auto">
          <a:xfrm>
            <a:off x="-378619" y="3570933"/>
            <a:ext cx="5838825"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a:solidFill>
                  <a:schemeClr val="tx1"/>
                </a:solidFill>
                <a:latin typeface="Candara" panose="020E0502030303020204" pitchFamily="34" charset="0"/>
                <a:ea typeface="MS PGothic" panose="020B0600070205080204" pitchFamily="34" charset="-128"/>
              </a:rPr>
              <a:t>Gwefan yr ysgol /</a:t>
            </a:r>
          </a:p>
          <a:p>
            <a:pPr algn="ctr" eaLnBrk="1" hangingPunct="1">
              <a:spcBef>
                <a:spcPct val="0"/>
              </a:spcBef>
              <a:buClrTx/>
              <a:buSzTx/>
              <a:buFontTx/>
              <a:buNone/>
            </a:pPr>
            <a:r>
              <a:rPr lang="en-GB" altLang="en-US" i="1">
                <a:solidFill>
                  <a:schemeClr val="tx1"/>
                </a:solidFill>
                <a:latin typeface="Candara" panose="020E0502030303020204" pitchFamily="34" charset="0"/>
                <a:ea typeface="MS PGothic" panose="020B0600070205080204" pitchFamily="34" charset="-128"/>
              </a:rPr>
              <a:t>School website :</a:t>
            </a:r>
          </a:p>
          <a:p>
            <a:pPr algn="ctr" eaLnBrk="1" hangingPunct="1">
              <a:spcBef>
                <a:spcPct val="0"/>
              </a:spcBef>
              <a:buClrTx/>
              <a:buSzTx/>
              <a:buFontTx/>
              <a:buNone/>
            </a:pPr>
            <a:r>
              <a:rPr lang="en-GB" altLang="en-US" i="1">
                <a:solidFill>
                  <a:schemeClr val="tx1"/>
                </a:solidFill>
                <a:latin typeface="Candara" panose="020E0502030303020204" pitchFamily="34" charset="0"/>
                <a:ea typeface="MS PGothic" panose="020B0600070205080204" pitchFamily="34" charset="-128"/>
                <a:hlinkClick r:id="rId2"/>
              </a:rPr>
              <a:t>https://www.parcyrhun.ysgolccc.cymru/</a:t>
            </a:r>
            <a:endParaRPr lang="en-GB" altLang="en-US" i="1">
              <a:solidFill>
                <a:schemeClr val="tx1"/>
              </a:solidFill>
              <a:latin typeface="Candara" panose="020E0502030303020204" pitchFamily="34" charset="0"/>
              <a:ea typeface="MS PGothic" panose="020B0600070205080204" pitchFamily="34" charset="-128"/>
            </a:endParaRPr>
          </a:p>
          <a:p>
            <a:pPr algn="ctr" eaLnBrk="1" hangingPunct="1">
              <a:spcBef>
                <a:spcPct val="0"/>
              </a:spcBef>
              <a:buClrTx/>
              <a:buSzTx/>
              <a:buFontTx/>
              <a:buNone/>
            </a:pPr>
            <a:endParaRPr lang="en-GB" altLang="en-US">
              <a:solidFill>
                <a:schemeClr val="tx1"/>
              </a:solidFill>
              <a:latin typeface="Candara" panose="020E0502030303020204" pitchFamily="34" charset="0"/>
              <a:ea typeface="MS PGothic" panose="020B0600070205080204" pitchFamily="34" charset="-128"/>
            </a:endParaRPr>
          </a:p>
          <a:p>
            <a:pPr algn="ctr" eaLnBrk="1" hangingPunct="1">
              <a:spcBef>
                <a:spcPct val="0"/>
              </a:spcBef>
              <a:buClrTx/>
              <a:buSzTx/>
              <a:buFontTx/>
              <a:buNone/>
            </a:pPr>
            <a:endParaRPr lang="en-GB" altLang="en-US" sz="2800">
              <a:solidFill>
                <a:schemeClr val="tx1"/>
              </a:solidFill>
              <a:latin typeface="Candara" panose="020E0502030303020204" pitchFamily="34" charset="0"/>
              <a:ea typeface="MS PGothic" panose="020B0600070205080204" pitchFamily="34" charset="-128"/>
            </a:endParaRPr>
          </a:p>
        </p:txBody>
      </p:sp>
      <p:pic>
        <p:nvPicPr>
          <p:cNvPr id="18442" name="Picture 2" descr="A sun and bridge over a river&#10;&#10;Description automatically generated">
            <a:extLst>
              <a:ext uri="{FF2B5EF4-FFF2-40B4-BE49-F238E27FC236}">
                <a16:creationId xmlns:a16="http://schemas.microsoft.com/office/drawing/2014/main" id="{98FB0EA5-4592-0E6D-8064-37F6EA80151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6850" y="268288"/>
            <a:ext cx="1508125"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4" name="Picture 2">
            <a:extLst>
              <a:ext uri="{FF2B5EF4-FFF2-40B4-BE49-F238E27FC236}">
                <a16:creationId xmlns:a16="http://schemas.microsoft.com/office/drawing/2014/main" id="{92072F71-79CA-BE0C-CD7C-BA4900767F8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0838" y="4425950"/>
            <a:ext cx="3783012" cy="170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5" name="Picture 4">
            <a:extLst>
              <a:ext uri="{FF2B5EF4-FFF2-40B4-BE49-F238E27FC236}">
                <a16:creationId xmlns:a16="http://schemas.microsoft.com/office/drawing/2014/main" id="{5726F08A-3F17-26E4-8E5E-E765E73CA7C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14850" y="4872038"/>
            <a:ext cx="3376613" cy="176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a:extLst>
              <a:ext uri="{FF2B5EF4-FFF2-40B4-BE49-F238E27FC236}">
                <a16:creationId xmlns:a16="http://schemas.microsoft.com/office/drawing/2014/main" id="{187B1883-56B5-4308-5727-7364729ED5D6}"/>
              </a:ext>
            </a:extLst>
          </p:cNvPr>
          <p:cNvPicPr>
            <a:picLocks noChangeAspect="1"/>
          </p:cNvPicPr>
          <p:nvPr/>
        </p:nvPicPr>
        <p:blipFill>
          <a:blip r:embed="rId6"/>
          <a:stretch>
            <a:fillRect/>
          </a:stretch>
        </p:blipFill>
        <p:spPr>
          <a:xfrm>
            <a:off x="525165" y="1647959"/>
            <a:ext cx="1898858" cy="1909495"/>
          </a:xfrm>
          <a:prstGeom prst="rect">
            <a:avLst/>
          </a:prstGeom>
        </p:spPr>
      </p:pic>
      <p:sp>
        <p:nvSpPr>
          <p:cNvPr id="4" name="Rectangle 3">
            <a:extLst>
              <a:ext uri="{FF2B5EF4-FFF2-40B4-BE49-F238E27FC236}">
                <a16:creationId xmlns:a16="http://schemas.microsoft.com/office/drawing/2014/main" id="{124F56B6-8921-8736-9CBA-CB3B7FEE26C3}"/>
              </a:ext>
            </a:extLst>
          </p:cNvPr>
          <p:cNvSpPr/>
          <p:nvPr/>
        </p:nvSpPr>
        <p:spPr>
          <a:xfrm>
            <a:off x="2615858" y="1619104"/>
            <a:ext cx="4104121" cy="584775"/>
          </a:xfrm>
          <a:prstGeom prst="rect">
            <a:avLst/>
          </a:prstGeom>
          <a:noFill/>
        </p:spPr>
        <p:txBody>
          <a:bodyPr wrap="square" lIns="91440" tIns="45720" rIns="91440" bIns="45720">
            <a:spAutoFit/>
          </a:bodyPr>
          <a:lstStyle/>
          <a:p>
            <a:pPr algn="ctr"/>
            <a:r>
              <a:rPr lang="en-US" sz="3200" b="1" cap="none" spc="0" dirty="0">
                <a:ln w="22225">
                  <a:solidFill>
                    <a:schemeClr val="accent2"/>
                  </a:solidFill>
                  <a:prstDash val="solid"/>
                </a:ln>
                <a:solidFill>
                  <a:schemeClr val="accent2">
                    <a:lumMod val="40000"/>
                    <a:lumOff val="60000"/>
                  </a:schemeClr>
                </a:solidFill>
                <a:effectLst/>
              </a:rPr>
              <a:t>Instagram Parcyrhun</a:t>
            </a:r>
          </a:p>
        </p:txBody>
      </p:sp>
      <p:pic>
        <p:nvPicPr>
          <p:cNvPr id="6" name="Picture 5">
            <a:extLst>
              <a:ext uri="{FF2B5EF4-FFF2-40B4-BE49-F238E27FC236}">
                <a16:creationId xmlns:a16="http://schemas.microsoft.com/office/drawing/2014/main" id="{8802387C-DFD9-2B63-28A5-27F3AA5A6577}"/>
              </a:ext>
            </a:extLst>
          </p:cNvPr>
          <p:cNvPicPr>
            <a:picLocks noChangeAspect="1"/>
          </p:cNvPicPr>
          <p:nvPr/>
        </p:nvPicPr>
        <p:blipFill>
          <a:blip r:embed="rId7"/>
          <a:stretch>
            <a:fillRect/>
          </a:stretch>
        </p:blipFill>
        <p:spPr>
          <a:xfrm>
            <a:off x="4011218" y="2238177"/>
            <a:ext cx="1415251" cy="1622821"/>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2">
            <a:extLst>
              <a:ext uri="{FF2B5EF4-FFF2-40B4-BE49-F238E27FC236}">
                <a16:creationId xmlns:a16="http://schemas.microsoft.com/office/drawing/2014/main" id="{E3F76D02-7DFE-58AE-D606-4CDB4796A3CC}"/>
              </a:ext>
            </a:extLst>
          </p:cNvPr>
          <p:cNvSpPr>
            <a:spLocks noGrp="1" noChangeArrowheads="1"/>
          </p:cNvSpPr>
          <p:nvPr>
            <p:ph type="title"/>
          </p:nvPr>
        </p:nvSpPr>
        <p:spPr>
          <a:xfrm>
            <a:off x="2525713" y="927100"/>
            <a:ext cx="7297737" cy="1252538"/>
          </a:xfrm>
        </p:spPr>
        <p:txBody>
          <a:bodyPr/>
          <a:lstStyle/>
          <a:p>
            <a:pPr eaLnBrk="1" hangingPunct="1"/>
            <a:r>
              <a:rPr lang="en-GB" altLang="en-US">
                <a:solidFill>
                  <a:srgbClr val="0000FF"/>
                </a:solidFill>
              </a:rPr>
              <a:t>Diolch yn fawr</a:t>
            </a:r>
            <a:br>
              <a:rPr lang="en-GB" altLang="en-US"/>
            </a:br>
            <a:r>
              <a:rPr lang="en-GB" altLang="en-US">
                <a:solidFill>
                  <a:srgbClr val="00B050"/>
                </a:solidFill>
              </a:rPr>
              <a:t>Thank you very much</a:t>
            </a:r>
          </a:p>
        </p:txBody>
      </p:sp>
      <p:pic>
        <p:nvPicPr>
          <p:cNvPr id="20483" name="Picture 2" descr="Image result for happy children clipart">
            <a:extLst>
              <a:ext uri="{FF2B5EF4-FFF2-40B4-BE49-F238E27FC236}">
                <a16:creationId xmlns:a16="http://schemas.microsoft.com/office/drawing/2014/main" id="{57E37CA9-D4C6-4A43-1CD2-16CAB33F067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63638" y="2713312"/>
            <a:ext cx="4334714" cy="25771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4" name="Subtitle 2">
            <a:extLst>
              <a:ext uri="{FF2B5EF4-FFF2-40B4-BE49-F238E27FC236}">
                <a16:creationId xmlns:a16="http://schemas.microsoft.com/office/drawing/2014/main" id="{57E91D19-7D29-FA30-204B-81217E09448B}"/>
              </a:ext>
            </a:extLst>
          </p:cNvPr>
          <p:cNvSpPr txBox="1">
            <a:spLocks/>
          </p:cNvSpPr>
          <p:nvPr/>
        </p:nvSpPr>
        <p:spPr bwMode="auto">
          <a:xfrm>
            <a:off x="1163638" y="693738"/>
            <a:ext cx="1681162" cy="34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20000"/>
              </a:spcBef>
              <a:buSzPct val="100000"/>
              <a:buFont typeface="Symbol" panose="05050102010706020507" pitchFamily="18" charset="2"/>
              <a:buNone/>
            </a:pPr>
            <a:r>
              <a:rPr lang="en-US" altLang="en-US" sz="1000" i="1">
                <a:solidFill>
                  <a:srgbClr val="FFFFFF"/>
                </a:solidFill>
                <a:latin typeface="Candara" panose="020E0502030303020204" pitchFamily="34" charset="0"/>
                <a:ea typeface="MS PGothic" panose="020B0600070205080204" pitchFamily="34" charset="-128"/>
              </a:rPr>
              <a:t>Welcome to the Reception</a:t>
            </a:r>
          </a:p>
        </p:txBody>
      </p:sp>
      <p:pic>
        <p:nvPicPr>
          <p:cNvPr id="20485" name="Picture 2" descr="A sun and bridge over a river&#10;&#10;Description automatically generated">
            <a:extLst>
              <a:ext uri="{FF2B5EF4-FFF2-40B4-BE49-F238E27FC236}">
                <a16:creationId xmlns:a16="http://schemas.microsoft.com/office/drawing/2014/main" id="{8B3470AB-DA84-59C0-BC8E-3A5F2EF6724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6850" y="268288"/>
            <a:ext cx="1508125"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theme1.xml><?xml version="1.0" encoding="utf-8"?>
<a:theme xmlns:a="http://schemas.openxmlformats.org/drawingml/2006/main" name="Facet">
  <a:themeElements>
    <a:clrScheme name="Custom 1">
      <a:dk1>
        <a:sysClr val="windowText" lastClr="000000"/>
      </a:dk1>
      <a:lt1>
        <a:sysClr val="window" lastClr="FFFFFF"/>
      </a:lt1>
      <a:dk2>
        <a:srgbClr val="696464"/>
      </a:dk2>
      <a:lt2>
        <a:srgbClr val="E9E5DC"/>
      </a:lt2>
      <a:accent1>
        <a:srgbClr val="FF0000"/>
      </a:accent1>
      <a:accent2>
        <a:srgbClr val="FF3300"/>
      </a:accent2>
      <a:accent3>
        <a:srgbClr val="FF3300"/>
      </a:accent3>
      <a:accent4>
        <a:srgbClr val="FF6600"/>
      </a:accent4>
      <a:accent5>
        <a:srgbClr val="FF7C80"/>
      </a:accent5>
      <a:accent6>
        <a:srgbClr val="FF3300"/>
      </a:accent6>
      <a:hlink>
        <a:srgbClr val="FF7C80"/>
      </a:hlink>
      <a:folHlink>
        <a:srgbClr val="FF660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C4182072B389C48A5635803224176E8" ma:contentTypeVersion="" ma:contentTypeDescription="Create a new document." ma:contentTypeScope="" ma:versionID="2897513a20d1ebc9ddf93116ed8238c8">
  <xsd:schema xmlns:xsd="http://www.w3.org/2001/XMLSchema" xmlns:xs="http://www.w3.org/2001/XMLSchema" xmlns:p="http://schemas.microsoft.com/office/2006/metadata/properties" xmlns:ns2="2a773c6d-7aff-4b53-aa5b-b7aafe32d9bd" xmlns:ns3="2e17792c-43f0-4aa4-8158-ea62beaf9986" targetNamespace="http://schemas.microsoft.com/office/2006/metadata/properties" ma:root="true" ma:fieldsID="fd2fffa22c01b3ea8f1742ab0c9f909f" ns2:_="" ns3:_="">
    <xsd:import namespace="2a773c6d-7aff-4b53-aa5b-b7aafe32d9bd"/>
    <xsd:import namespace="2e17792c-43f0-4aa4-8158-ea62beaf9986"/>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DateTaken"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a773c6d-7aff-4b53-aa5b-b7aafe32d9b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MediaServiceAutoTags" ma:internalName="MediaServiceAutoTags" ma:readOnly="true">
      <xsd:simpleType>
        <xsd:restriction base="dms:Text"/>
      </xsd:simpleType>
    </xsd:element>
    <xsd:element name="MediaServiceDateTaken" ma:index="11" nillable="true" ma:displayName="MediaServiceDateTaken" ma:hidden="true" ma:internalName="MediaServiceDateTaken" ma:readOnly="true">
      <xsd:simpleType>
        <xsd:restriction base="dms:Text"/>
      </xsd:simpleType>
    </xsd:element>
    <xsd:element name="MediaServiceOCR" ma:index="12" nillable="true" ma:displayName="MediaServiceOCR" ma:internalName="MediaServiceOCR" ma:readOnly="true">
      <xsd:simpleType>
        <xsd:restriction base="dms:Note">
          <xsd:maxLength value="255"/>
        </xsd:restriction>
      </xsd:simpleType>
    </xsd:element>
    <xsd:element name="MediaServiceLocation" ma:index="13" nillable="true" ma:displayName="MediaServic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e8eb062c-d763-48f9-a1b1-826b13cffd46"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e17792c-43f0-4aa4-8158-ea62beaf9986"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02ed780e-70c0-4b07-a906-3e8ad7abf084}" ma:internalName="TaxCatchAll" ma:showField="CatchAllData" ma:web="2e17792c-43f0-4aa4-8158-ea62beaf998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2e17792c-43f0-4aa4-8158-ea62beaf9986" xsi:nil="true"/>
    <lcf76f155ced4ddcb4097134ff3c332f xmlns="2a773c6d-7aff-4b53-aa5b-b7aafe32d9bd">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04D02C4-A175-4D59-AD28-A1F03D112A5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a773c6d-7aff-4b53-aa5b-b7aafe32d9bd"/>
    <ds:schemaRef ds:uri="2e17792c-43f0-4aa4-8158-ea62beaf998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4B7AF5B-E711-4D74-856F-3D6E5BB7A738}">
  <ds:schemaRefs>
    <ds:schemaRef ds:uri="http://schemas.microsoft.com/sharepoint/v3/contenttype/forms"/>
  </ds:schemaRefs>
</ds:datastoreItem>
</file>

<file path=customXml/itemProps3.xml><?xml version="1.0" encoding="utf-8"?>
<ds:datastoreItem xmlns:ds="http://schemas.openxmlformats.org/officeDocument/2006/customXml" ds:itemID="{D5EA3F23-0688-4590-B063-10B21198C169}">
  <ds:schemaRefs>
    <ds:schemaRef ds:uri="http://schemas.microsoft.com/office/2006/metadata/properties"/>
    <ds:schemaRef ds:uri="http://schemas.microsoft.com/office/infopath/2007/PartnerControls"/>
    <ds:schemaRef ds:uri="http://purl.org/dc/terms/"/>
    <ds:schemaRef ds:uri="http://purl.org/dc/dcmitype/"/>
    <ds:schemaRef ds:uri="http://schemas.openxmlformats.org/package/2006/metadata/core-properties"/>
    <ds:schemaRef ds:uri="http://schemas.microsoft.com/office/2006/documentManagement/types"/>
    <ds:schemaRef ds:uri="e12fcead-fe61-42c3-91f5-3fecd46c802c"/>
    <ds:schemaRef ds:uri="d48a6a48-1c12-4beb-ae5b-32ab2951722b"/>
    <ds:schemaRef ds:uri="http://www.w3.org/XML/1998/namespace"/>
    <ds:schemaRef ds:uri="http://purl.org/dc/elements/1.1/"/>
    <ds:schemaRef ds:uri="2e17792c-43f0-4aa4-8158-ea62beaf9986"/>
    <ds:schemaRef ds:uri="2a773c6d-7aff-4b53-aa5b-b7aafe32d9bd"/>
  </ds:schemaRefs>
</ds:datastoreItem>
</file>

<file path=docProps/app.xml><?xml version="1.0" encoding="utf-8"?>
<Properties xmlns="http://schemas.openxmlformats.org/officeDocument/2006/extended-properties" xmlns:vt="http://schemas.openxmlformats.org/officeDocument/2006/docPropsVTypes">
  <Template>Facet</Template>
  <TotalTime>4115</TotalTime>
  <Words>2710</Words>
  <Application>Microsoft Office PowerPoint</Application>
  <PresentationFormat>On-screen Show (4:3)</PresentationFormat>
  <Paragraphs>188</Paragraphs>
  <Slides>15</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15</vt:i4>
      </vt:variant>
    </vt:vector>
  </HeadingPairs>
  <TitlesOfParts>
    <vt:vector size="24" baseType="lpstr">
      <vt:lpstr>Arial</vt:lpstr>
      <vt:lpstr>Bradley Hand ITC</vt:lpstr>
      <vt:lpstr>Calibri</vt:lpstr>
      <vt:lpstr>Candara</vt:lpstr>
      <vt:lpstr>Comic Sans MS</vt:lpstr>
      <vt:lpstr>Symbol</vt:lpstr>
      <vt:lpstr>Trebuchet MS</vt:lpstr>
      <vt:lpstr>Wingdings 3</vt:lpstr>
      <vt:lpstr>Facet</vt:lpstr>
      <vt:lpstr>  Croeso i Flwyddyn  Meithrin Derbyn</vt:lpstr>
      <vt:lpstr>Aelodau Staff</vt:lpstr>
      <vt:lpstr>PowerPoint Presentation</vt:lpstr>
      <vt:lpstr>Ein Cwricwlwm</vt:lpstr>
      <vt:lpstr>Y llwybrau datblygu</vt:lpstr>
      <vt:lpstr>Archwilio’r ardal allanol</vt:lpstr>
      <vt:lpstr>PowerPoint Presentation</vt:lpstr>
      <vt:lpstr>Cyswllt cartref ym mlwyddyn MD  Home school links in year MD</vt:lpstr>
      <vt:lpstr>HWB</vt:lpstr>
      <vt:lpstr>PowerPoint Presentation</vt:lpstr>
      <vt:lpstr>PowerPoint Presentation</vt:lpstr>
      <vt:lpstr>PowerPoint Presentation</vt:lpstr>
      <vt:lpstr>PowerPoint Presentation</vt:lpstr>
      <vt:lpstr>PowerPoint Presentation</vt:lpstr>
      <vt:lpstr>Diolch yn fawr Thank you very much</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Croeso i Flwyddyn 5</dc:title>
  <dc:creator>Craig Davies</dc:creator>
  <cp:lastModifiedBy>J DAVIES (Ysgol Gynradd Parcyrhun)</cp:lastModifiedBy>
  <cp:revision>172</cp:revision>
  <cp:lastPrinted>2017-07-05T14:12:48Z</cp:lastPrinted>
  <dcterms:created xsi:type="dcterms:W3CDTF">2016-07-10T15:34:46Z</dcterms:created>
  <dcterms:modified xsi:type="dcterms:W3CDTF">2026-09-08T13:05:46Z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0x0101000C4182072B389C48A5635803224176E8</vt:lpwstr>
  </property>
</Properties>
</file>