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7" r:id="rId1"/>
  </p:sldMasterIdLst>
  <p:sldIdLst>
    <p:sldId id="258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22"/>
    <p:restoredTop sz="94670"/>
  </p:normalViewPr>
  <p:slideViewPr>
    <p:cSldViewPr snapToGrid="0" snapToObjects="1">
      <p:cViewPr varScale="1">
        <p:scale>
          <a:sx n="123" d="100"/>
          <a:sy n="123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961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992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082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623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2357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183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32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165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251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327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798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0208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51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5555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067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4802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5745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99DA371-6EF1-CD47-BDA3-43D5023DED7C}" type="datetimeFigureOut">
              <a:rPr lang="en-US" smtClean="0"/>
              <a:t>3/13/23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8C9E9C7-6A85-CB47-A743-D40056B87C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173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  <p:sldLayoutId id="2147483849" r:id="rId12"/>
    <p:sldLayoutId id="2147483850" r:id="rId13"/>
    <p:sldLayoutId id="2147483851" r:id="rId14"/>
    <p:sldLayoutId id="2147483852" r:id="rId15"/>
    <p:sldLayoutId id="2147483853" r:id="rId16"/>
    <p:sldLayoutId id="214748385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ACE3618-D291-BC4C-A26C-98B915DAB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041" y="816740"/>
            <a:ext cx="9992667" cy="517859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A3AF364-8D80-AB4E-BF8F-B33EF7AF2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512" y="663388"/>
            <a:ext cx="854391" cy="61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98A34D7-C9BB-6947-8F7F-9A95BB2FD0A3}"/>
              </a:ext>
            </a:extLst>
          </p:cNvPr>
          <p:cNvSpPr/>
          <p:nvPr/>
        </p:nvSpPr>
        <p:spPr>
          <a:xfrm>
            <a:off x="1506682" y="1381991"/>
            <a:ext cx="4416136" cy="1870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265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25B5F3-34A0-BA45-B9DC-957E94C86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3023" y="779318"/>
            <a:ext cx="9766490" cy="5330537"/>
          </a:xfr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D102E8C-6815-EB45-BC2F-2284A7BB2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512" y="663388"/>
            <a:ext cx="854391" cy="61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BA23D47-0379-CB40-9E1B-6A4AF5330C4B}"/>
              </a:ext>
            </a:extLst>
          </p:cNvPr>
          <p:cNvSpPr/>
          <p:nvPr/>
        </p:nvSpPr>
        <p:spPr>
          <a:xfrm>
            <a:off x="1101436" y="875078"/>
            <a:ext cx="4426528" cy="22635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35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89E321E-DDBE-A949-B574-4271638DA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47" y="721375"/>
            <a:ext cx="7253991" cy="3865465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B9FF44B8-DA0E-9F42-AF22-E5B6F9627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6101" y="721375"/>
            <a:ext cx="785731" cy="56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4F5E86-91E8-0849-B15C-12F41606D1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2699" y="3529278"/>
            <a:ext cx="3762714" cy="262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002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{2DA3FE4C-43C6-D349-87F3-BDDDC72B3782}tf10001064</Template>
  <TotalTime>9</TotalTime>
  <Words>2</Words>
  <Application>Microsoft Macintosh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Garamond</vt:lpstr>
      <vt:lpstr>Organic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DAVIES (Ysgol Gynradd Parcyrhun)</dc:creator>
  <cp:lastModifiedBy>J DAVIES (Ysgol Gynradd Parcyrhun)</cp:lastModifiedBy>
  <cp:revision>2</cp:revision>
  <dcterms:created xsi:type="dcterms:W3CDTF">2023-03-13T09:46:23Z</dcterms:created>
  <dcterms:modified xsi:type="dcterms:W3CDTF">2023-03-13T09:55:51Z</dcterms:modified>
</cp:coreProperties>
</file>