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0" r:id="rId4"/>
  </p:sldMasterIdLst>
  <p:handoutMasterIdLst>
    <p:handoutMasterId r:id="rId19"/>
  </p:handoutMasterIdLst>
  <p:sldIdLst>
    <p:sldId id="256" r:id="rId5"/>
    <p:sldId id="259" r:id="rId6"/>
    <p:sldId id="258" r:id="rId7"/>
    <p:sldId id="272" r:id="rId8"/>
    <p:sldId id="262" r:id="rId9"/>
    <p:sldId id="274" r:id="rId10"/>
    <p:sldId id="270" r:id="rId11"/>
    <p:sldId id="263" r:id="rId12"/>
    <p:sldId id="266" r:id="rId13"/>
    <p:sldId id="268" r:id="rId14"/>
    <p:sldId id="265" r:id="rId15"/>
    <p:sldId id="264" r:id="rId16"/>
    <p:sldId id="275" r:id="rId17"/>
    <p:sldId id="273" r:id="rId18"/>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471729-0CC9-5325-CF59-742DF6E91997}" v="221" dt="2025-09-09T13:54:19.9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18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REES (Ysgol Gynradd Parcyrhun)" userId="S::reesc234@hwbcymru.net::5a4dc00c-4f58-4ab8-aad7-36795926582b" providerId="AD" clId="Web-{20471729-0CC9-5325-CF59-742DF6E91997}"/>
    <pc:docChg chg="modSld">
      <pc:chgData name="C REES (Ysgol Gynradd Parcyrhun)" userId="S::reesc234@hwbcymru.net::5a4dc00c-4f58-4ab8-aad7-36795926582b" providerId="AD" clId="Web-{20471729-0CC9-5325-CF59-742DF6E91997}" dt="2025-09-09T13:54:14.166" v="118" actId="20577"/>
      <pc:docMkLst>
        <pc:docMk/>
      </pc:docMkLst>
      <pc:sldChg chg="modSp">
        <pc:chgData name="C REES (Ysgol Gynradd Parcyrhun)" userId="S::reesc234@hwbcymru.net::5a4dc00c-4f58-4ab8-aad7-36795926582b" providerId="AD" clId="Web-{20471729-0CC9-5325-CF59-742DF6E91997}" dt="2025-09-09T13:53:15.352" v="105" actId="20577"/>
        <pc:sldMkLst>
          <pc:docMk/>
          <pc:sldMk cId="0" sldId="258"/>
        </pc:sldMkLst>
        <pc:spChg chg="mod">
          <ac:chgData name="C REES (Ysgol Gynradd Parcyrhun)" userId="S::reesc234@hwbcymru.net::5a4dc00c-4f58-4ab8-aad7-36795926582b" providerId="AD" clId="Web-{20471729-0CC9-5325-CF59-742DF6E91997}" dt="2025-09-09T13:51:33.287" v="58" actId="20577"/>
          <ac:spMkLst>
            <pc:docMk/>
            <pc:sldMk cId="0" sldId="258"/>
            <ac:spMk id="2" creationId="{30F9861B-3A19-508C-0520-3B744E198AA5}"/>
          </ac:spMkLst>
        </pc:spChg>
        <pc:spChg chg="mod">
          <ac:chgData name="C REES (Ysgol Gynradd Parcyrhun)" userId="S::reesc234@hwbcymru.net::5a4dc00c-4f58-4ab8-aad7-36795926582b" providerId="AD" clId="Web-{20471729-0CC9-5325-CF59-742DF6E91997}" dt="2025-09-09T13:53:15.352" v="105" actId="20577"/>
          <ac:spMkLst>
            <pc:docMk/>
            <pc:sldMk cId="0" sldId="258"/>
            <ac:spMk id="3" creationId="{65D2BD7D-008B-18D3-CCAB-344D3ABA10C0}"/>
          </ac:spMkLst>
        </pc:spChg>
        <pc:spChg chg="mod">
          <ac:chgData name="C REES (Ysgol Gynradd Parcyrhun)" userId="S::reesc234@hwbcymru.net::5a4dc00c-4f58-4ab8-aad7-36795926582b" providerId="AD" clId="Web-{20471729-0CC9-5325-CF59-742DF6E91997}" dt="2025-09-09T13:51:19.083" v="41" actId="20577"/>
          <ac:spMkLst>
            <pc:docMk/>
            <pc:sldMk cId="0" sldId="258"/>
            <ac:spMk id="10282" creationId="{038FB72A-38B8-91F9-AED0-3B2D87E68F7C}"/>
          </ac:spMkLst>
        </pc:spChg>
        <pc:spChg chg="mod">
          <ac:chgData name="C REES (Ysgol Gynradd Parcyrhun)" userId="S::reesc234@hwbcymru.net::5a4dc00c-4f58-4ab8-aad7-36795926582b" providerId="AD" clId="Web-{20471729-0CC9-5325-CF59-742DF6E91997}" dt="2025-09-09T13:51:23.208" v="42" actId="20577"/>
          <ac:spMkLst>
            <pc:docMk/>
            <pc:sldMk cId="0" sldId="258"/>
            <ac:spMk id="10283" creationId="{70FB6DD2-CC51-2D30-135B-16D37B1D9225}"/>
          </ac:spMkLst>
        </pc:spChg>
      </pc:sldChg>
      <pc:sldChg chg="addSp modSp">
        <pc:chgData name="C REES (Ysgol Gynradd Parcyrhun)" userId="S::reesc234@hwbcymru.net::5a4dc00c-4f58-4ab8-aad7-36795926582b" providerId="AD" clId="Web-{20471729-0CC9-5325-CF59-742DF6E91997}" dt="2025-09-09T13:50:58.567" v="28" actId="1076"/>
        <pc:sldMkLst>
          <pc:docMk/>
          <pc:sldMk cId="0" sldId="259"/>
        </pc:sldMkLst>
        <pc:spChg chg="add">
          <ac:chgData name="C REES (Ysgol Gynradd Parcyrhun)" userId="S::reesc234@hwbcymru.net::5a4dc00c-4f58-4ab8-aad7-36795926582b" providerId="AD" clId="Web-{20471729-0CC9-5325-CF59-742DF6E91997}" dt="2025-09-09T13:50:24.269" v="0"/>
          <ac:spMkLst>
            <pc:docMk/>
            <pc:sldMk cId="0" sldId="259"/>
            <ac:spMk id="2" creationId="{848237DF-1D0C-368B-8C1A-F56FBD1B09D1}"/>
          </ac:spMkLst>
        </pc:spChg>
        <pc:spChg chg="add mod">
          <ac:chgData name="C REES (Ysgol Gynradd Parcyrhun)" userId="S::reesc234@hwbcymru.net::5a4dc00c-4f58-4ab8-aad7-36795926582b" providerId="AD" clId="Web-{20471729-0CC9-5325-CF59-742DF6E91997}" dt="2025-09-09T13:50:58.567" v="28" actId="1076"/>
          <ac:spMkLst>
            <pc:docMk/>
            <pc:sldMk cId="0" sldId="259"/>
            <ac:spMk id="3" creationId="{F37D5EA2-68AE-C8A7-D076-B852847DDD3E}"/>
          </ac:spMkLst>
        </pc:spChg>
        <pc:spChg chg="mod">
          <ac:chgData name="C REES (Ysgol Gynradd Parcyrhun)" userId="S::reesc234@hwbcymru.net::5a4dc00c-4f58-4ab8-aad7-36795926582b" providerId="AD" clId="Web-{20471729-0CC9-5325-CF59-742DF6E91997}" dt="2025-09-09T13:50:34.394" v="6" actId="20577"/>
          <ac:spMkLst>
            <pc:docMk/>
            <pc:sldMk cId="0" sldId="259"/>
            <ac:spMk id="13" creationId="{532EE04D-DEB3-79DB-9AFF-17CA05EB9B54}"/>
          </ac:spMkLst>
        </pc:spChg>
      </pc:sldChg>
      <pc:sldChg chg="addSp modSp">
        <pc:chgData name="C REES (Ysgol Gynradd Parcyrhun)" userId="S::reesc234@hwbcymru.net::5a4dc00c-4f58-4ab8-aad7-36795926582b" providerId="AD" clId="Web-{20471729-0CC9-5325-CF59-742DF6E91997}" dt="2025-09-09T13:53:32.493" v="115" actId="1076"/>
        <pc:sldMkLst>
          <pc:docMk/>
          <pc:sldMk cId="0" sldId="262"/>
        </pc:sldMkLst>
        <pc:picChg chg="add mod">
          <ac:chgData name="C REES (Ysgol Gynradd Parcyrhun)" userId="S::reesc234@hwbcymru.net::5a4dc00c-4f58-4ab8-aad7-36795926582b" providerId="AD" clId="Web-{20471729-0CC9-5325-CF59-742DF6E91997}" dt="2025-09-09T13:53:32.493" v="115" actId="1076"/>
          <ac:picMkLst>
            <pc:docMk/>
            <pc:sldMk cId="0" sldId="262"/>
            <ac:picMk id="2" creationId="{3F5ED9F2-575B-749F-549F-7E831DC0FEB2}"/>
          </ac:picMkLst>
        </pc:picChg>
        <pc:picChg chg="add mod">
          <ac:chgData name="C REES (Ysgol Gynradd Parcyrhun)" userId="S::reesc234@hwbcymru.net::5a4dc00c-4f58-4ab8-aad7-36795926582b" providerId="AD" clId="Web-{20471729-0CC9-5325-CF59-742DF6E91997}" dt="2025-09-09T13:53:23.977" v="111" actId="14100"/>
          <ac:picMkLst>
            <pc:docMk/>
            <pc:sldMk cId="0" sldId="262"/>
            <ac:picMk id="3" creationId="{50BFCEC1-12BE-2B08-309F-894F5A230703}"/>
          </ac:picMkLst>
        </pc:picChg>
      </pc:sldChg>
      <pc:sldChg chg="modSp">
        <pc:chgData name="C REES (Ysgol Gynradd Parcyrhun)" userId="S::reesc234@hwbcymru.net::5a4dc00c-4f58-4ab8-aad7-36795926582b" providerId="AD" clId="Web-{20471729-0CC9-5325-CF59-742DF6E91997}" dt="2025-09-09T13:54:14.166" v="118" actId="20577"/>
        <pc:sldMkLst>
          <pc:docMk/>
          <pc:sldMk cId="0" sldId="263"/>
        </pc:sldMkLst>
        <pc:spChg chg="mod">
          <ac:chgData name="C REES (Ysgol Gynradd Parcyrhun)" userId="S::reesc234@hwbcymru.net::5a4dc00c-4f58-4ab8-aad7-36795926582b" providerId="AD" clId="Web-{20471729-0CC9-5325-CF59-742DF6E91997}" dt="2025-09-09T13:54:14.166" v="118" actId="20577"/>
          <ac:spMkLst>
            <pc:docMk/>
            <pc:sldMk cId="0" sldId="263"/>
            <ac:spMk id="13319" creationId="{B2C800E7-D538-3F00-A93A-DD52EC8F867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4A3D54-B1F1-DDC8-8B98-ACFD3BB3D13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519A9F6-6468-9981-3AE4-CE4995E441B9}"/>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662322B-90E4-4920-83F2-D0307AEF7988}" type="datetimeFigureOut">
              <a:rPr lang="en-GB"/>
              <a:pPr>
                <a:defRPr/>
              </a:pPr>
              <a:t>08/09/2026</a:t>
            </a:fld>
            <a:endParaRPr lang="en-GB"/>
          </a:p>
        </p:txBody>
      </p:sp>
      <p:sp>
        <p:nvSpPr>
          <p:cNvPr id="4" name="Footer Placeholder 3">
            <a:extLst>
              <a:ext uri="{FF2B5EF4-FFF2-40B4-BE49-F238E27FC236}">
                <a16:creationId xmlns:a16="http://schemas.microsoft.com/office/drawing/2014/main" id="{C97B3971-F5D0-5702-705B-82AF6A1CFB50}"/>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257B5B0-F244-4660-B442-DC877A98D5E3}"/>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913276E3-03F6-4191-9483-77BBEE3A890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0A17F5E8-DC66-CC8F-06E2-F343DD26FF4D}"/>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ECCB1022-CDD8-8277-09A9-B9D068B0D17F}"/>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13FEE486-A434-AA67-B6C0-F66758CABABD}"/>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a:extLst>
                <a:ext uri="{FF2B5EF4-FFF2-40B4-BE49-F238E27FC236}">
                  <a16:creationId xmlns:a16="http://schemas.microsoft.com/office/drawing/2014/main" id="{020F26C7-2828-635C-18E7-DEDF78869F73}"/>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Freeform 19">
              <a:extLst>
                <a:ext uri="{FF2B5EF4-FFF2-40B4-BE49-F238E27FC236}">
                  <a16:creationId xmlns:a16="http://schemas.microsoft.com/office/drawing/2014/main" id="{7371E6F9-69F1-3E7E-B400-3719C347938A}"/>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Freeform 20">
              <a:extLst>
                <a:ext uri="{FF2B5EF4-FFF2-40B4-BE49-F238E27FC236}">
                  <a16:creationId xmlns:a16="http://schemas.microsoft.com/office/drawing/2014/main" id="{DB40562A-BA58-F961-6200-CDD2A2238A36}"/>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Freeform 21">
              <a:extLst>
                <a:ext uri="{FF2B5EF4-FFF2-40B4-BE49-F238E27FC236}">
                  <a16:creationId xmlns:a16="http://schemas.microsoft.com/office/drawing/2014/main" id="{BF2F9205-90B9-91F3-508F-B30289E1EDD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22">
              <a:extLst>
                <a:ext uri="{FF2B5EF4-FFF2-40B4-BE49-F238E27FC236}">
                  <a16:creationId xmlns:a16="http://schemas.microsoft.com/office/drawing/2014/main" id="{93C531CA-5878-F3DB-A216-85AA6BE401B7}"/>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23">
              <a:extLst>
                <a:ext uri="{FF2B5EF4-FFF2-40B4-BE49-F238E27FC236}">
                  <a16:creationId xmlns:a16="http://schemas.microsoft.com/office/drawing/2014/main" id="{6DB23FC1-7D96-2334-8B39-FE07A8679D00}"/>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24">
              <a:extLst>
                <a:ext uri="{FF2B5EF4-FFF2-40B4-BE49-F238E27FC236}">
                  <a16:creationId xmlns:a16="http://schemas.microsoft.com/office/drawing/2014/main" id="{62C66095-29FF-344A-4918-D8765CB11BBE}"/>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27">
              <a:extLst>
                <a:ext uri="{FF2B5EF4-FFF2-40B4-BE49-F238E27FC236}">
                  <a16:creationId xmlns:a16="http://schemas.microsoft.com/office/drawing/2014/main" id="{6EC9A1B6-2982-3481-F83B-1471D912B085}"/>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5" name="Date Placeholder 3">
            <a:extLst>
              <a:ext uri="{FF2B5EF4-FFF2-40B4-BE49-F238E27FC236}">
                <a16:creationId xmlns:a16="http://schemas.microsoft.com/office/drawing/2014/main" id="{147A0005-1C49-EDEB-3A45-FD767E1CD073}"/>
              </a:ext>
            </a:extLst>
          </p:cNvPr>
          <p:cNvSpPr>
            <a:spLocks noGrp="1"/>
          </p:cNvSpPr>
          <p:nvPr>
            <p:ph type="dt" sz="half" idx="10"/>
          </p:nvPr>
        </p:nvSpPr>
        <p:spPr/>
        <p:txBody>
          <a:bodyPr/>
          <a:lstStyle>
            <a:lvl1pPr>
              <a:defRPr/>
            </a:lvl1pPr>
          </a:lstStyle>
          <a:p>
            <a:pPr>
              <a:defRPr/>
            </a:pPr>
            <a:fld id="{A9732D15-4E53-4E5E-B1EB-316E1EC2F3A5}" type="datetime1">
              <a:rPr lang="en-US" altLang="en-US"/>
              <a:pPr>
                <a:defRPr/>
              </a:pPr>
              <a:t>9/8/2026</a:t>
            </a:fld>
            <a:endParaRPr lang="en-US" altLang="en-US"/>
          </a:p>
        </p:txBody>
      </p:sp>
      <p:sp>
        <p:nvSpPr>
          <p:cNvPr id="16" name="Footer Placeholder 4">
            <a:extLst>
              <a:ext uri="{FF2B5EF4-FFF2-40B4-BE49-F238E27FC236}">
                <a16:creationId xmlns:a16="http://schemas.microsoft.com/office/drawing/2014/main" id="{1BEFE0CC-798D-EE52-F0D6-0E3A02330F17}"/>
              </a:ext>
            </a:extLst>
          </p:cNvPr>
          <p:cNvSpPr>
            <a:spLocks noGrp="1"/>
          </p:cNvSpPr>
          <p:nvPr>
            <p:ph type="ftr" sz="quarter" idx="11"/>
          </p:nvPr>
        </p:nvSpPr>
        <p:spPr/>
        <p:txBody>
          <a:bodyPr/>
          <a:lstStyle>
            <a:lvl1pPr>
              <a:defRPr/>
            </a:lvl1pPr>
          </a:lstStyle>
          <a:p>
            <a:pPr>
              <a:defRPr/>
            </a:pPr>
            <a:endParaRPr lang="en-US"/>
          </a:p>
        </p:txBody>
      </p:sp>
      <p:sp>
        <p:nvSpPr>
          <p:cNvPr id="17" name="Slide Number Placeholder 5">
            <a:extLst>
              <a:ext uri="{FF2B5EF4-FFF2-40B4-BE49-F238E27FC236}">
                <a16:creationId xmlns:a16="http://schemas.microsoft.com/office/drawing/2014/main" id="{9D5ECF14-5ED0-9E17-1925-3BEE12F5A155}"/>
              </a:ext>
            </a:extLst>
          </p:cNvPr>
          <p:cNvSpPr>
            <a:spLocks noGrp="1"/>
          </p:cNvSpPr>
          <p:nvPr>
            <p:ph type="sldNum" sz="quarter" idx="12"/>
          </p:nvPr>
        </p:nvSpPr>
        <p:spPr/>
        <p:txBody>
          <a:bodyPr/>
          <a:lstStyle>
            <a:lvl1pPr>
              <a:defRPr/>
            </a:lvl1pPr>
          </a:lstStyle>
          <a:p>
            <a:pPr>
              <a:defRPr/>
            </a:pPr>
            <a:fld id="{D2B15B50-C567-4407-ADF0-6B9944EA1EEC}" type="slidenum">
              <a:rPr lang="en-US" altLang="en-US"/>
              <a:pPr>
                <a:defRPr/>
              </a:pPr>
              <a:t>‹#›</a:t>
            </a:fld>
            <a:endParaRPr lang="en-US" altLang="en-US"/>
          </a:p>
        </p:txBody>
      </p:sp>
    </p:spTree>
    <p:extLst>
      <p:ext uri="{BB962C8B-B14F-4D97-AF65-F5344CB8AC3E}">
        <p14:creationId xmlns:p14="http://schemas.microsoft.com/office/powerpoint/2010/main" val="2632517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6ED2F3-D4CC-BAD6-42AB-BFC11F3460D6}"/>
              </a:ext>
            </a:extLst>
          </p:cNvPr>
          <p:cNvSpPr>
            <a:spLocks noGrp="1"/>
          </p:cNvSpPr>
          <p:nvPr>
            <p:ph type="dt" sz="half" idx="10"/>
          </p:nvPr>
        </p:nvSpPr>
        <p:spPr/>
        <p:txBody>
          <a:bodyPr/>
          <a:lstStyle>
            <a:lvl1pPr>
              <a:defRPr/>
            </a:lvl1pPr>
          </a:lstStyle>
          <a:p>
            <a:pPr>
              <a:defRPr/>
            </a:pPr>
            <a:fld id="{E5F04F03-C18A-4BC8-8398-764A917E4CA4}"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34E9F8A1-7E95-2FF1-5AFB-F736A8FF1E4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C944B81-323A-BF6D-DC70-C5233D2388D5}"/>
              </a:ext>
            </a:extLst>
          </p:cNvPr>
          <p:cNvSpPr>
            <a:spLocks noGrp="1"/>
          </p:cNvSpPr>
          <p:nvPr>
            <p:ph type="sldNum" sz="quarter" idx="12"/>
          </p:nvPr>
        </p:nvSpPr>
        <p:spPr/>
        <p:txBody>
          <a:bodyPr/>
          <a:lstStyle>
            <a:lvl1pPr>
              <a:defRPr/>
            </a:lvl1pPr>
          </a:lstStyle>
          <a:p>
            <a:pPr>
              <a:defRPr/>
            </a:pPr>
            <a:fld id="{2CCC9E72-AC01-4A29-9679-20B8EDE3AFA0}" type="slidenum">
              <a:rPr lang="en-US" altLang="en-US"/>
              <a:pPr>
                <a:defRPr/>
              </a:pPr>
              <a:t>‹#›</a:t>
            </a:fld>
            <a:endParaRPr lang="en-US" altLang="en-US"/>
          </a:p>
        </p:txBody>
      </p:sp>
    </p:spTree>
    <p:extLst>
      <p:ext uri="{BB962C8B-B14F-4D97-AF65-F5344CB8AC3E}">
        <p14:creationId xmlns:p14="http://schemas.microsoft.com/office/powerpoint/2010/main" val="242648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0999C-63ED-5CC0-1B39-FEFC1B727B51}"/>
              </a:ext>
            </a:extLst>
          </p:cNvPr>
          <p:cNvSpPr>
            <a:spLocks noGrp="1"/>
          </p:cNvSpPr>
          <p:nvPr>
            <p:ph type="dt" sz="half" idx="10"/>
          </p:nvPr>
        </p:nvSpPr>
        <p:spPr/>
        <p:txBody>
          <a:bodyPr/>
          <a:lstStyle>
            <a:lvl1pPr>
              <a:defRPr/>
            </a:lvl1pPr>
          </a:lstStyle>
          <a:p>
            <a:pPr>
              <a:defRPr/>
            </a:pPr>
            <a:fld id="{6A870C83-6B58-4C8C-BA19-430DBDE4BD56}"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01837ED7-DA80-9A23-1D12-01F181A2E29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580965-D44C-D363-B27D-012A7A656B8B}"/>
              </a:ext>
            </a:extLst>
          </p:cNvPr>
          <p:cNvSpPr>
            <a:spLocks noGrp="1"/>
          </p:cNvSpPr>
          <p:nvPr>
            <p:ph type="sldNum" sz="quarter" idx="12"/>
          </p:nvPr>
        </p:nvSpPr>
        <p:spPr/>
        <p:txBody>
          <a:bodyPr/>
          <a:lstStyle>
            <a:lvl1pPr>
              <a:defRPr/>
            </a:lvl1pPr>
          </a:lstStyle>
          <a:p>
            <a:pPr>
              <a:defRPr/>
            </a:pPr>
            <a:fld id="{C4D0B8C1-E710-47B7-B5ED-C3D559051326}" type="slidenum">
              <a:rPr lang="en-US" altLang="en-US"/>
              <a:pPr>
                <a:defRPr/>
              </a:pPr>
              <a:t>‹#›</a:t>
            </a:fld>
            <a:endParaRPr lang="en-US" altLang="en-US"/>
          </a:p>
        </p:txBody>
      </p:sp>
    </p:spTree>
    <p:extLst>
      <p:ext uri="{BB962C8B-B14F-4D97-AF65-F5344CB8AC3E}">
        <p14:creationId xmlns:p14="http://schemas.microsoft.com/office/powerpoint/2010/main" val="1825295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9C41AB5-9E5F-A201-D822-19ECC3023259}"/>
              </a:ext>
            </a:extLst>
          </p:cNvPr>
          <p:cNvSpPr>
            <a:spLocks noGrp="1"/>
          </p:cNvSpPr>
          <p:nvPr>
            <p:ph type="dt" sz="half" idx="10"/>
          </p:nvPr>
        </p:nvSpPr>
        <p:spPr/>
        <p:txBody>
          <a:bodyPr/>
          <a:lstStyle>
            <a:lvl1pPr>
              <a:defRPr/>
            </a:lvl1pPr>
          </a:lstStyle>
          <a:p>
            <a:pPr>
              <a:defRPr/>
            </a:pPr>
            <a:fld id="{50CA604C-CD7C-4935-B18A-87E5E7EBAEA7}"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4DC09B2B-3C4A-30DA-0756-592AA5BC081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483E6AE-21F6-A83A-1D5E-2B04DCA59D1F}"/>
              </a:ext>
            </a:extLst>
          </p:cNvPr>
          <p:cNvSpPr>
            <a:spLocks noGrp="1"/>
          </p:cNvSpPr>
          <p:nvPr>
            <p:ph type="sldNum" sz="quarter" idx="12"/>
          </p:nvPr>
        </p:nvSpPr>
        <p:spPr/>
        <p:txBody>
          <a:bodyPr/>
          <a:lstStyle>
            <a:lvl1pPr>
              <a:defRPr/>
            </a:lvl1pPr>
          </a:lstStyle>
          <a:p>
            <a:pPr>
              <a:defRPr/>
            </a:pPr>
            <a:fld id="{8CA468D5-D5B7-402D-B3FA-1F1476B13DB5}" type="slidenum">
              <a:rPr lang="en-US" altLang="en-US"/>
              <a:pPr>
                <a:defRPr/>
              </a:pPr>
              <a:t>‹#›</a:t>
            </a:fld>
            <a:endParaRPr lang="en-US" altLang="en-US"/>
          </a:p>
        </p:txBody>
      </p:sp>
    </p:spTree>
    <p:extLst>
      <p:ext uri="{BB962C8B-B14F-4D97-AF65-F5344CB8AC3E}">
        <p14:creationId xmlns:p14="http://schemas.microsoft.com/office/powerpoint/2010/main" val="381378130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ACC6D0F9-F686-2BE3-B4FB-F441052A3CC8}"/>
              </a:ext>
            </a:extLst>
          </p:cNvPr>
          <p:cNvSpPr>
            <a:spLocks noGrp="1"/>
          </p:cNvSpPr>
          <p:nvPr>
            <p:ph type="dt" sz="half" idx="10"/>
          </p:nvPr>
        </p:nvSpPr>
        <p:spPr/>
        <p:txBody>
          <a:bodyPr/>
          <a:lstStyle>
            <a:lvl1pPr>
              <a:defRPr/>
            </a:lvl1pPr>
          </a:lstStyle>
          <a:p>
            <a:pPr>
              <a:defRPr/>
            </a:pPr>
            <a:fld id="{4C8F79DA-B76F-494E-A979-8427271B81CF}" type="datetime1">
              <a:rPr lang="en-US" altLang="en-US"/>
              <a:pPr>
                <a:defRPr/>
              </a:pPr>
              <a:t>9/8/2026</a:t>
            </a:fld>
            <a:endParaRPr lang="en-US" altLang="en-US"/>
          </a:p>
        </p:txBody>
      </p:sp>
      <p:sp>
        <p:nvSpPr>
          <p:cNvPr id="8" name="Footer Placeholder 4">
            <a:extLst>
              <a:ext uri="{FF2B5EF4-FFF2-40B4-BE49-F238E27FC236}">
                <a16:creationId xmlns:a16="http://schemas.microsoft.com/office/drawing/2014/main" id="{371F7483-6FD5-68D4-AD82-D0403376400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DD1D0C0B-9514-F857-9DF8-27F5B4896A1F}"/>
              </a:ext>
            </a:extLst>
          </p:cNvPr>
          <p:cNvSpPr>
            <a:spLocks noGrp="1"/>
          </p:cNvSpPr>
          <p:nvPr>
            <p:ph type="sldNum" sz="quarter" idx="12"/>
          </p:nvPr>
        </p:nvSpPr>
        <p:spPr/>
        <p:txBody>
          <a:bodyPr/>
          <a:lstStyle>
            <a:lvl1pPr>
              <a:defRPr/>
            </a:lvl1pPr>
          </a:lstStyle>
          <a:p>
            <a:pPr>
              <a:defRPr/>
            </a:pPr>
            <a:fld id="{1379D78D-654E-4203-8A93-4130DB63C409}" type="slidenum">
              <a:rPr lang="en-US" altLang="en-US"/>
              <a:pPr>
                <a:defRPr/>
              </a:pPr>
              <a:t>‹#›</a:t>
            </a:fld>
            <a:endParaRPr lang="en-US" altLang="en-US"/>
          </a:p>
        </p:txBody>
      </p:sp>
    </p:spTree>
    <p:extLst>
      <p:ext uri="{BB962C8B-B14F-4D97-AF65-F5344CB8AC3E}">
        <p14:creationId xmlns:p14="http://schemas.microsoft.com/office/powerpoint/2010/main" val="2807198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p>
        </p:txBody>
      </p:sp>
      <p:sp>
        <p:nvSpPr>
          <p:cNvPr id="3" name="Date Placeholder 3">
            <a:extLst>
              <a:ext uri="{FF2B5EF4-FFF2-40B4-BE49-F238E27FC236}">
                <a16:creationId xmlns:a16="http://schemas.microsoft.com/office/drawing/2014/main" id="{7BC12884-2962-3A98-8C29-7FC891A80156}"/>
              </a:ext>
            </a:extLst>
          </p:cNvPr>
          <p:cNvSpPr>
            <a:spLocks noGrp="1"/>
          </p:cNvSpPr>
          <p:nvPr>
            <p:ph type="dt" sz="half" idx="10"/>
          </p:nvPr>
        </p:nvSpPr>
        <p:spPr/>
        <p:txBody>
          <a:bodyPr/>
          <a:lstStyle>
            <a:lvl1pPr>
              <a:defRPr/>
            </a:lvl1pPr>
          </a:lstStyle>
          <a:p>
            <a:pPr>
              <a:defRPr/>
            </a:pPr>
            <a:fld id="{09FB12D1-3BCE-4898-956D-6EA32E4E4662}" type="datetime1">
              <a:rPr lang="en-US" altLang="en-US"/>
              <a:pPr>
                <a:defRPr/>
              </a:pPr>
              <a:t>9/8/2026</a:t>
            </a:fld>
            <a:endParaRPr lang="en-US" altLang="en-US"/>
          </a:p>
        </p:txBody>
      </p:sp>
      <p:sp>
        <p:nvSpPr>
          <p:cNvPr id="4" name="Footer Placeholder 4">
            <a:extLst>
              <a:ext uri="{FF2B5EF4-FFF2-40B4-BE49-F238E27FC236}">
                <a16:creationId xmlns:a16="http://schemas.microsoft.com/office/drawing/2014/main" id="{80E01DFA-A39E-7C49-BCC7-95C5EC1EFC9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5DB1866-FEFA-F8BC-0FFC-3D03434435A6}"/>
              </a:ext>
            </a:extLst>
          </p:cNvPr>
          <p:cNvSpPr>
            <a:spLocks noGrp="1"/>
          </p:cNvSpPr>
          <p:nvPr>
            <p:ph type="sldNum" sz="quarter" idx="12"/>
          </p:nvPr>
        </p:nvSpPr>
        <p:spPr/>
        <p:txBody>
          <a:bodyPr/>
          <a:lstStyle>
            <a:lvl1pPr>
              <a:defRPr/>
            </a:lvl1pPr>
          </a:lstStyle>
          <a:p>
            <a:pPr>
              <a:defRPr/>
            </a:pPr>
            <a:fld id="{07BAFF58-4A39-4DD5-A116-FAD48571C84A}" type="slidenum">
              <a:rPr lang="en-US" altLang="en-US"/>
              <a:pPr>
                <a:defRPr/>
              </a:pPr>
              <a:t>‹#›</a:t>
            </a:fld>
            <a:endParaRPr lang="en-US" altLang="en-US"/>
          </a:p>
        </p:txBody>
      </p:sp>
    </p:spTree>
    <p:extLst>
      <p:ext uri="{BB962C8B-B14F-4D97-AF65-F5344CB8AC3E}">
        <p14:creationId xmlns:p14="http://schemas.microsoft.com/office/powerpoint/2010/main" val="3997099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93982B0-0684-B581-DF2C-8BF57C8A7AF9}"/>
              </a:ext>
            </a:extLst>
          </p:cNvPr>
          <p:cNvSpPr>
            <a:spLocks noGrp="1"/>
          </p:cNvSpPr>
          <p:nvPr>
            <p:ph type="dt" sz="half" idx="10"/>
          </p:nvPr>
        </p:nvSpPr>
        <p:spPr/>
        <p:txBody>
          <a:bodyPr/>
          <a:lstStyle>
            <a:lvl1pPr>
              <a:defRPr/>
            </a:lvl1pPr>
          </a:lstStyle>
          <a:p>
            <a:pPr>
              <a:defRPr/>
            </a:pPr>
            <a:fld id="{A568FD5A-022D-43A1-8CDD-6432B9A89F89}" type="datetime1">
              <a:rPr lang="en-US" altLang="en-US"/>
              <a:pPr>
                <a:defRPr/>
              </a:pPr>
              <a:t>9/8/2026</a:t>
            </a:fld>
            <a:endParaRPr lang="en-US" altLang="en-US"/>
          </a:p>
        </p:txBody>
      </p:sp>
      <p:sp>
        <p:nvSpPr>
          <p:cNvPr id="3" name="Footer Placeholder 4">
            <a:extLst>
              <a:ext uri="{FF2B5EF4-FFF2-40B4-BE49-F238E27FC236}">
                <a16:creationId xmlns:a16="http://schemas.microsoft.com/office/drawing/2014/main" id="{85CC0D7E-0AF6-6411-AEA7-F8E1D3D9AC6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66F9BDC-835F-87AC-592B-DF526D2BA2E9}"/>
              </a:ext>
            </a:extLst>
          </p:cNvPr>
          <p:cNvSpPr>
            <a:spLocks noGrp="1"/>
          </p:cNvSpPr>
          <p:nvPr>
            <p:ph type="sldNum" sz="quarter" idx="12"/>
          </p:nvPr>
        </p:nvSpPr>
        <p:spPr/>
        <p:txBody>
          <a:bodyPr/>
          <a:lstStyle>
            <a:lvl1pPr>
              <a:defRPr/>
            </a:lvl1pPr>
          </a:lstStyle>
          <a:p>
            <a:pPr>
              <a:defRPr/>
            </a:pPr>
            <a:fld id="{C9A5C1CC-8646-406F-97BF-60200BE02AA4}" type="slidenum">
              <a:rPr lang="en-US" altLang="en-US"/>
              <a:pPr>
                <a:defRPr/>
              </a:pPr>
              <a:t>‹#›</a:t>
            </a:fld>
            <a:endParaRPr lang="en-US" altLang="en-US"/>
          </a:p>
        </p:txBody>
      </p:sp>
    </p:spTree>
    <p:extLst>
      <p:ext uri="{BB962C8B-B14F-4D97-AF65-F5344CB8AC3E}">
        <p14:creationId xmlns:p14="http://schemas.microsoft.com/office/powerpoint/2010/main" val="2941045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E08AAD76-EB8B-05B0-59F0-C8BD60266940}"/>
              </a:ext>
            </a:extLst>
          </p:cNvPr>
          <p:cNvSpPr>
            <a:spLocks noGrp="1"/>
          </p:cNvSpPr>
          <p:nvPr>
            <p:ph type="dt" sz="half" idx="10"/>
          </p:nvPr>
        </p:nvSpPr>
        <p:spPr/>
        <p:txBody>
          <a:bodyPr/>
          <a:lstStyle>
            <a:lvl1pPr>
              <a:defRPr/>
            </a:lvl1pPr>
          </a:lstStyle>
          <a:p>
            <a:pPr>
              <a:defRPr/>
            </a:pPr>
            <a:fld id="{C3765D14-06F0-4B70-BE48-70E271BC2967}"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3388A6CC-DA8D-C20A-2808-34755932EED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079C9A-BA1B-9103-35D3-A318B44A591B}"/>
              </a:ext>
            </a:extLst>
          </p:cNvPr>
          <p:cNvSpPr>
            <a:spLocks noGrp="1"/>
          </p:cNvSpPr>
          <p:nvPr>
            <p:ph type="sldNum" sz="quarter" idx="12"/>
          </p:nvPr>
        </p:nvSpPr>
        <p:spPr/>
        <p:txBody>
          <a:bodyPr/>
          <a:lstStyle>
            <a:lvl1pPr>
              <a:defRPr/>
            </a:lvl1pPr>
          </a:lstStyle>
          <a:p>
            <a:pPr>
              <a:defRPr/>
            </a:pPr>
            <a:fld id="{0C55D291-7FE1-4857-BB1D-6E4227A20B7F}" type="slidenum">
              <a:rPr lang="en-US" altLang="en-US"/>
              <a:pPr>
                <a:defRPr/>
              </a:pPr>
              <a:t>‹#›</a:t>
            </a:fld>
            <a:endParaRPr lang="en-US" altLang="en-US"/>
          </a:p>
        </p:txBody>
      </p:sp>
    </p:spTree>
    <p:extLst>
      <p:ext uri="{BB962C8B-B14F-4D97-AF65-F5344CB8AC3E}">
        <p14:creationId xmlns:p14="http://schemas.microsoft.com/office/powerpoint/2010/main" val="3200047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4CCBE2D-127A-D9F6-139A-CD52AEAF8341}"/>
              </a:ext>
            </a:extLst>
          </p:cNvPr>
          <p:cNvSpPr>
            <a:spLocks noGrp="1"/>
          </p:cNvSpPr>
          <p:nvPr>
            <p:ph type="dt" sz="half" idx="10"/>
          </p:nvPr>
        </p:nvSpPr>
        <p:spPr/>
        <p:txBody>
          <a:bodyPr/>
          <a:lstStyle>
            <a:lvl1pPr>
              <a:defRPr/>
            </a:lvl1pPr>
          </a:lstStyle>
          <a:p>
            <a:pPr>
              <a:defRPr/>
            </a:pPr>
            <a:fld id="{AC0570A6-F023-4FB3-83A4-2BBC220DE5B9}" type="datetime1">
              <a:rPr lang="en-US" altLang="en-US"/>
              <a:pPr>
                <a:defRPr/>
              </a:pPr>
              <a:t>9/8/2026</a:t>
            </a:fld>
            <a:endParaRPr lang="en-US" altLang="en-US"/>
          </a:p>
        </p:txBody>
      </p:sp>
      <p:sp>
        <p:nvSpPr>
          <p:cNvPr id="6" name="Footer Placeholder 4">
            <a:extLst>
              <a:ext uri="{FF2B5EF4-FFF2-40B4-BE49-F238E27FC236}">
                <a16:creationId xmlns:a16="http://schemas.microsoft.com/office/drawing/2014/main" id="{6D328378-6456-C19C-88C8-18B312BD878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F242099-E4CA-9EE3-9995-E3EBE42F417A}"/>
              </a:ext>
            </a:extLst>
          </p:cNvPr>
          <p:cNvSpPr>
            <a:spLocks noGrp="1"/>
          </p:cNvSpPr>
          <p:nvPr>
            <p:ph type="sldNum" sz="quarter" idx="12"/>
          </p:nvPr>
        </p:nvSpPr>
        <p:spPr/>
        <p:txBody>
          <a:bodyPr/>
          <a:lstStyle>
            <a:lvl1pPr>
              <a:defRPr/>
            </a:lvl1pPr>
          </a:lstStyle>
          <a:p>
            <a:pPr>
              <a:defRPr/>
            </a:pPr>
            <a:fld id="{394C0DFD-5C99-4661-8EC5-CED9B83B10C3}" type="slidenum">
              <a:rPr lang="en-US" altLang="en-US"/>
              <a:pPr>
                <a:defRPr/>
              </a:pPr>
              <a:t>‹#›</a:t>
            </a:fld>
            <a:endParaRPr lang="en-US" altLang="en-US"/>
          </a:p>
        </p:txBody>
      </p:sp>
    </p:spTree>
    <p:extLst>
      <p:ext uri="{BB962C8B-B14F-4D97-AF65-F5344CB8AC3E}">
        <p14:creationId xmlns:p14="http://schemas.microsoft.com/office/powerpoint/2010/main" val="3294006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9A8282-3D98-9E1A-FFED-6CA7C824D903}"/>
              </a:ext>
            </a:extLst>
          </p:cNvPr>
          <p:cNvSpPr>
            <a:spLocks noGrp="1"/>
          </p:cNvSpPr>
          <p:nvPr>
            <p:ph type="dt" sz="half" idx="10"/>
          </p:nvPr>
        </p:nvSpPr>
        <p:spPr/>
        <p:txBody>
          <a:bodyPr/>
          <a:lstStyle>
            <a:lvl1pPr>
              <a:defRPr/>
            </a:lvl1pPr>
          </a:lstStyle>
          <a:p>
            <a:pPr>
              <a:defRPr/>
            </a:pPr>
            <a:fld id="{5A8F85C6-D9F7-4B84-AF1B-E666A5EE70E4}"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AD413276-A279-8478-05A6-8AECE10EE8E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E796279-1C1E-B8BA-7BB0-90F7BF374054}"/>
              </a:ext>
            </a:extLst>
          </p:cNvPr>
          <p:cNvSpPr>
            <a:spLocks noGrp="1"/>
          </p:cNvSpPr>
          <p:nvPr>
            <p:ph type="sldNum" sz="quarter" idx="12"/>
          </p:nvPr>
        </p:nvSpPr>
        <p:spPr/>
        <p:txBody>
          <a:bodyPr/>
          <a:lstStyle>
            <a:lvl1pPr>
              <a:defRPr/>
            </a:lvl1pPr>
          </a:lstStyle>
          <a:p>
            <a:pPr>
              <a:defRPr/>
            </a:pPr>
            <a:fld id="{B654E06A-07F5-4601-9BD1-0E0171CE7A35}" type="slidenum">
              <a:rPr lang="en-US" altLang="en-US"/>
              <a:pPr>
                <a:defRPr/>
              </a:pPr>
              <a:t>‹#›</a:t>
            </a:fld>
            <a:endParaRPr lang="en-US" altLang="en-US"/>
          </a:p>
        </p:txBody>
      </p:sp>
    </p:spTree>
    <p:extLst>
      <p:ext uri="{BB962C8B-B14F-4D97-AF65-F5344CB8AC3E}">
        <p14:creationId xmlns:p14="http://schemas.microsoft.com/office/powerpoint/2010/main" val="30110248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D3881C58-E00D-C5A7-D186-529BBACDE524}"/>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8EF66747-F424-7315-D7CD-DFBE5FE13525}"/>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06F672FB-CDB2-B019-209A-FC2931E6E360}"/>
              </a:ext>
            </a:extLst>
          </p:cNvPr>
          <p:cNvSpPr>
            <a:spLocks noGrp="1"/>
          </p:cNvSpPr>
          <p:nvPr>
            <p:ph type="dt" sz="half" idx="14"/>
          </p:nvPr>
        </p:nvSpPr>
        <p:spPr/>
        <p:txBody>
          <a:bodyPr/>
          <a:lstStyle>
            <a:lvl1pPr>
              <a:defRPr/>
            </a:lvl1pPr>
          </a:lstStyle>
          <a:p>
            <a:pPr>
              <a:defRPr/>
            </a:pPr>
            <a:fld id="{0E8DAB35-F209-4D54-926E-86DE4114927E}" type="datetime1">
              <a:rPr lang="en-US" altLang="en-US"/>
              <a:pPr>
                <a:defRPr/>
              </a:pPr>
              <a:t>9/8/2026</a:t>
            </a:fld>
            <a:endParaRPr lang="en-US" altLang="en-US"/>
          </a:p>
        </p:txBody>
      </p:sp>
      <p:sp>
        <p:nvSpPr>
          <p:cNvPr id="7" name="Footer Placeholder 4">
            <a:extLst>
              <a:ext uri="{FF2B5EF4-FFF2-40B4-BE49-F238E27FC236}">
                <a16:creationId xmlns:a16="http://schemas.microsoft.com/office/drawing/2014/main" id="{B23D1699-1A57-894E-521E-EB2D32FBE45A}"/>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623AC023-45FD-0636-2F18-50BA392DA1B2}"/>
              </a:ext>
            </a:extLst>
          </p:cNvPr>
          <p:cNvSpPr>
            <a:spLocks noGrp="1"/>
          </p:cNvSpPr>
          <p:nvPr>
            <p:ph type="sldNum" sz="quarter" idx="16"/>
          </p:nvPr>
        </p:nvSpPr>
        <p:spPr/>
        <p:txBody>
          <a:bodyPr/>
          <a:lstStyle>
            <a:lvl1pPr>
              <a:defRPr/>
            </a:lvl1pPr>
          </a:lstStyle>
          <a:p>
            <a:pPr>
              <a:defRPr/>
            </a:pPr>
            <a:fld id="{0A4397A2-815C-46C6-9AC3-E9ED3FDB575B}" type="slidenum">
              <a:rPr lang="en-US" altLang="en-US"/>
              <a:pPr>
                <a:defRPr/>
              </a:pPr>
              <a:t>‹#›</a:t>
            </a:fld>
            <a:endParaRPr lang="en-US" altLang="en-US"/>
          </a:p>
        </p:txBody>
      </p:sp>
    </p:spTree>
    <p:extLst>
      <p:ext uri="{BB962C8B-B14F-4D97-AF65-F5344CB8AC3E}">
        <p14:creationId xmlns:p14="http://schemas.microsoft.com/office/powerpoint/2010/main" val="394478906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B1D911-7381-69E2-6C90-723981551121}"/>
              </a:ext>
            </a:extLst>
          </p:cNvPr>
          <p:cNvSpPr>
            <a:spLocks noGrp="1"/>
          </p:cNvSpPr>
          <p:nvPr>
            <p:ph type="dt" sz="half" idx="10"/>
          </p:nvPr>
        </p:nvSpPr>
        <p:spPr/>
        <p:txBody>
          <a:bodyPr/>
          <a:lstStyle>
            <a:lvl1pPr>
              <a:defRPr/>
            </a:lvl1pPr>
          </a:lstStyle>
          <a:p>
            <a:pPr>
              <a:defRPr/>
            </a:pPr>
            <a:fld id="{B6953307-3015-4420-9779-C03527E1E655}"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CCD76F4C-CF60-8DA1-5A5E-15246A2ADA1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6D4E150-3777-9EAA-A876-6D5D3F8D3925}"/>
              </a:ext>
            </a:extLst>
          </p:cNvPr>
          <p:cNvSpPr>
            <a:spLocks noGrp="1"/>
          </p:cNvSpPr>
          <p:nvPr>
            <p:ph type="sldNum" sz="quarter" idx="12"/>
          </p:nvPr>
        </p:nvSpPr>
        <p:spPr/>
        <p:txBody>
          <a:bodyPr/>
          <a:lstStyle>
            <a:lvl1pPr>
              <a:defRPr/>
            </a:lvl1pPr>
          </a:lstStyle>
          <a:p>
            <a:pPr>
              <a:defRPr/>
            </a:pPr>
            <a:fld id="{4C715CA4-9255-4EF1-8E56-50191B4DB2C2}" type="slidenum">
              <a:rPr lang="en-US" altLang="en-US"/>
              <a:pPr>
                <a:defRPr/>
              </a:pPr>
              <a:t>‹#›</a:t>
            </a:fld>
            <a:endParaRPr lang="en-US" altLang="en-US"/>
          </a:p>
        </p:txBody>
      </p:sp>
    </p:spTree>
    <p:extLst>
      <p:ext uri="{BB962C8B-B14F-4D97-AF65-F5344CB8AC3E}">
        <p14:creationId xmlns:p14="http://schemas.microsoft.com/office/powerpoint/2010/main" val="10565775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id="{91D266FF-707A-581C-D390-DCE9D020D60F}"/>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5" name="TextBox 18">
            <a:extLst>
              <a:ext uri="{FF2B5EF4-FFF2-40B4-BE49-F238E27FC236}">
                <a16:creationId xmlns:a16="http://schemas.microsoft.com/office/drawing/2014/main" id="{E91653EB-A4CE-0941-3E1F-FCC6F13D535A}"/>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FF6666"/>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6B8795A1-B701-0C96-696C-E63016B4D618}"/>
              </a:ext>
            </a:extLst>
          </p:cNvPr>
          <p:cNvSpPr>
            <a:spLocks noGrp="1"/>
          </p:cNvSpPr>
          <p:nvPr>
            <p:ph type="dt" sz="half" idx="14"/>
          </p:nvPr>
        </p:nvSpPr>
        <p:spPr/>
        <p:txBody>
          <a:bodyPr/>
          <a:lstStyle>
            <a:lvl1pPr>
              <a:defRPr/>
            </a:lvl1pPr>
          </a:lstStyle>
          <a:p>
            <a:pPr>
              <a:defRPr/>
            </a:pPr>
            <a:fld id="{6E2863EC-FCDA-4980-ACA6-2E0866AC3C60}" type="datetime1">
              <a:rPr lang="en-US" altLang="en-US"/>
              <a:pPr>
                <a:defRPr/>
              </a:pPr>
              <a:t>9/8/2026</a:t>
            </a:fld>
            <a:endParaRPr lang="en-US" altLang="en-US"/>
          </a:p>
        </p:txBody>
      </p:sp>
      <p:sp>
        <p:nvSpPr>
          <p:cNvPr id="7" name="Footer Placeholder 4">
            <a:extLst>
              <a:ext uri="{FF2B5EF4-FFF2-40B4-BE49-F238E27FC236}">
                <a16:creationId xmlns:a16="http://schemas.microsoft.com/office/drawing/2014/main" id="{1AF564CC-F8FB-E6ED-998B-0ACC9F211830}"/>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509A9EA8-6AE0-153E-71FD-28BADDD4D71D}"/>
              </a:ext>
            </a:extLst>
          </p:cNvPr>
          <p:cNvSpPr>
            <a:spLocks noGrp="1"/>
          </p:cNvSpPr>
          <p:nvPr>
            <p:ph type="sldNum" sz="quarter" idx="16"/>
          </p:nvPr>
        </p:nvSpPr>
        <p:spPr/>
        <p:txBody>
          <a:bodyPr/>
          <a:lstStyle>
            <a:lvl1pPr>
              <a:defRPr/>
            </a:lvl1pPr>
          </a:lstStyle>
          <a:p>
            <a:pPr>
              <a:defRPr/>
            </a:pPr>
            <a:fld id="{E15BA890-4B3E-43F8-817E-A353D381A9B7}" type="slidenum">
              <a:rPr lang="en-US" altLang="en-US"/>
              <a:pPr>
                <a:defRPr/>
              </a:pPr>
              <a:t>‹#›</a:t>
            </a:fld>
            <a:endParaRPr lang="en-US" altLang="en-US"/>
          </a:p>
        </p:txBody>
      </p:sp>
    </p:spTree>
    <p:extLst>
      <p:ext uri="{BB962C8B-B14F-4D97-AF65-F5344CB8AC3E}">
        <p14:creationId xmlns:p14="http://schemas.microsoft.com/office/powerpoint/2010/main" val="137742534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89E9EF-BF97-07CE-3C30-FDB1512761A0}"/>
              </a:ext>
            </a:extLst>
          </p:cNvPr>
          <p:cNvSpPr>
            <a:spLocks noGrp="1"/>
          </p:cNvSpPr>
          <p:nvPr>
            <p:ph type="dt" sz="half" idx="14"/>
          </p:nvPr>
        </p:nvSpPr>
        <p:spPr/>
        <p:txBody>
          <a:bodyPr/>
          <a:lstStyle>
            <a:lvl1pPr>
              <a:defRPr/>
            </a:lvl1pPr>
          </a:lstStyle>
          <a:p>
            <a:pPr>
              <a:defRPr/>
            </a:pPr>
            <a:fld id="{E2EDA4C5-EC12-4BB4-8BEE-356437C6D0CC}"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A4DF387B-72BA-966D-6E8A-0060EB018D17}"/>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01F6CD9-C0CB-87EA-B1AA-54B3E582D910}"/>
              </a:ext>
            </a:extLst>
          </p:cNvPr>
          <p:cNvSpPr>
            <a:spLocks noGrp="1"/>
          </p:cNvSpPr>
          <p:nvPr>
            <p:ph type="sldNum" sz="quarter" idx="16"/>
          </p:nvPr>
        </p:nvSpPr>
        <p:spPr/>
        <p:txBody>
          <a:bodyPr/>
          <a:lstStyle>
            <a:lvl1pPr>
              <a:defRPr/>
            </a:lvl1pPr>
          </a:lstStyle>
          <a:p>
            <a:pPr>
              <a:defRPr/>
            </a:pPr>
            <a:fld id="{9A699077-F324-4B75-8E55-AF06BA55B93A}" type="slidenum">
              <a:rPr lang="en-US" altLang="en-US"/>
              <a:pPr>
                <a:defRPr/>
              </a:pPr>
              <a:t>‹#›</a:t>
            </a:fld>
            <a:endParaRPr lang="en-US" altLang="en-US"/>
          </a:p>
        </p:txBody>
      </p:sp>
    </p:spTree>
    <p:extLst>
      <p:ext uri="{BB962C8B-B14F-4D97-AF65-F5344CB8AC3E}">
        <p14:creationId xmlns:p14="http://schemas.microsoft.com/office/powerpoint/2010/main" val="355523143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33C3E-9DCD-BE0B-6BA2-B8E1F610DB2B}"/>
              </a:ext>
            </a:extLst>
          </p:cNvPr>
          <p:cNvSpPr>
            <a:spLocks noGrp="1"/>
          </p:cNvSpPr>
          <p:nvPr>
            <p:ph type="dt" sz="half" idx="10"/>
          </p:nvPr>
        </p:nvSpPr>
        <p:spPr/>
        <p:txBody>
          <a:bodyPr/>
          <a:lstStyle>
            <a:lvl1pPr>
              <a:defRPr/>
            </a:lvl1pPr>
          </a:lstStyle>
          <a:p>
            <a:pPr>
              <a:defRPr/>
            </a:pPr>
            <a:fld id="{AD7F14EB-362C-4E75-A7AB-AC84977DCE8A}"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8CA290A0-49B2-66AE-338F-2869CB60DB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9629917-78D6-736E-EB6B-9AD077DEE851}"/>
              </a:ext>
            </a:extLst>
          </p:cNvPr>
          <p:cNvSpPr>
            <a:spLocks noGrp="1"/>
          </p:cNvSpPr>
          <p:nvPr>
            <p:ph type="sldNum" sz="quarter" idx="12"/>
          </p:nvPr>
        </p:nvSpPr>
        <p:spPr/>
        <p:txBody>
          <a:bodyPr/>
          <a:lstStyle>
            <a:lvl1pPr>
              <a:defRPr/>
            </a:lvl1pPr>
          </a:lstStyle>
          <a:p>
            <a:pPr>
              <a:defRPr/>
            </a:pPr>
            <a:fld id="{E5B02D27-A659-4653-AFCC-CFEC678B24F7}" type="slidenum">
              <a:rPr lang="en-US" altLang="en-US"/>
              <a:pPr>
                <a:defRPr/>
              </a:pPr>
              <a:t>‹#›</a:t>
            </a:fld>
            <a:endParaRPr lang="en-US" altLang="en-US"/>
          </a:p>
        </p:txBody>
      </p:sp>
    </p:spTree>
    <p:extLst>
      <p:ext uri="{BB962C8B-B14F-4D97-AF65-F5344CB8AC3E}">
        <p14:creationId xmlns:p14="http://schemas.microsoft.com/office/powerpoint/2010/main" val="3594563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227270-672F-4446-E902-59A807C57D00}"/>
              </a:ext>
            </a:extLst>
          </p:cNvPr>
          <p:cNvSpPr>
            <a:spLocks noGrp="1"/>
          </p:cNvSpPr>
          <p:nvPr>
            <p:ph type="dt" sz="half" idx="10"/>
          </p:nvPr>
        </p:nvSpPr>
        <p:spPr/>
        <p:txBody>
          <a:bodyPr/>
          <a:lstStyle>
            <a:lvl1pPr>
              <a:defRPr/>
            </a:lvl1pPr>
          </a:lstStyle>
          <a:p>
            <a:pPr>
              <a:defRPr/>
            </a:pPr>
            <a:fld id="{9AFBFF66-12C9-470E-BB6C-8B791570481E}"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CCAB5E8F-A94C-482A-7A8B-A9AB2C0D171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ACA8155-2957-008C-43CB-3BC264EBE1D6}"/>
              </a:ext>
            </a:extLst>
          </p:cNvPr>
          <p:cNvSpPr>
            <a:spLocks noGrp="1"/>
          </p:cNvSpPr>
          <p:nvPr>
            <p:ph type="sldNum" sz="quarter" idx="12"/>
          </p:nvPr>
        </p:nvSpPr>
        <p:spPr/>
        <p:txBody>
          <a:bodyPr/>
          <a:lstStyle>
            <a:lvl1pPr>
              <a:defRPr/>
            </a:lvl1pPr>
          </a:lstStyle>
          <a:p>
            <a:pPr>
              <a:defRPr/>
            </a:pPr>
            <a:fld id="{06C49C1C-461F-442F-9BF7-048E1CACF624}" type="slidenum">
              <a:rPr lang="en-US" altLang="en-US"/>
              <a:pPr>
                <a:defRPr/>
              </a:pPr>
              <a:t>‹#›</a:t>
            </a:fld>
            <a:endParaRPr lang="en-US" altLang="en-US"/>
          </a:p>
        </p:txBody>
      </p:sp>
    </p:spTree>
    <p:extLst>
      <p:ext uri="{BB962C8B-B14F-4D97-AF65-F5344CB8AC3E}">
        <p14:creationId xmlns:p14="http://schemas.microsoft.com/office/powerpoint/2010/main" val="753322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5860A2AA-3277-9ACA-2D2C-07E39010F294}"/>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140C09B1-1BF8-CA08-8146-BE8D3DA55A05}"/>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a:extLst>
                <a:ext uri="{FF2B5EF4-FFF2-40B4-BE49-F238E27FC236}">
                  <a16:creationId xmlns:a16="http://schemas.microsoft.com/office/drawing/2014/main" id="{8F962487-A68F-1242-E500-78DD8CC98D62}"/>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E45DD13-E92F-7386-E477-FF442F9C00E9}"/>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53C0D1FD-5652-D2F3-B6C3-E31C7B5D043F}"/>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a:extLst>
                <a:ext uri="{FF2B5EF4-FFF2-40B4-BE49-F238E27FC236}">
                  <a16:creationId xmlns:a16="http://schemas.microsoft.com/office/drawing/2014/main" id="{276555D1-45BF-869D-6BDF-96A68E4E8170}"/>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a:extLst>
                <a:ext uri="{FF2B5EF4-FFF2-40B4-BE49-F238E27FC236}">
                  <a16:creationId xmlns:a16="http://schemas.microsoft.com/office/drawing/2014/main" id="{7984FB8A-716E-AEEF-65B5-E2E4CBB93845}"/>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a:extLst>
                <a:ext uri="{FF2B5EF4-FFF2-40B4-BE49-F238E27FC236}">
                  <a16:creationId xmlns:a16="http://schemas.microsoft.com/office/drawing/2014/main" id="{AC6791B3-CF39-4B5E-BC2B-60E87FFF74D7}"/>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a:extLst>
                <a:ext uri="{FF2B5EF4-FFF2-40B4-BE49-F238E27FC236}">
                  <a16:creationId xmlns:a16="http://schemas.microsoft.com/office/drawing/2014/main" id="{7B029EEE-0C38-6F3D-7786-A2F1EE4276F7}"/>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a:extLst>
                <a:ext uri="{FF2B5EF4-FFF2-40B4-BE49-F238E27FC236}">
                  <a16:creationId xmlns:a16="http://schemas.microsoft.com/office/drawing/2014/main" id="{11AD3DD7-9945-0B48-1FEA-C77BA3E57B31}"/>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a:extLst>
                <a:ext uri="{FF2B5EF4-FFF2-40B4-BE49-F238E27FC236}">
                  <a16:creationId xmlns:a16="http://schemas.microsoft.com/office/drawing/2014/main" id="{3E43EE6A-2E29-1721-D204-481B0C00B58C}"/>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1027" name="Title Placeholder 1">
            <a:extLst>
              <a:ext uri="{FF2B5EF4-FFF2-40B4-BE49-F238E27FC236}">
                <a16:creationId xmlns:a16="http://schemas.microsoft.com/office/drawing/2014/main" id="{1A19A8BC-49C5-323B-45FE-63636DB31023}"/>
              </a:ext>
            </a:extLst>
          </p:cNvPr>
          <p:cNvSpPr>
            <a:spLocks noGrp="1" noChangeArrowheads="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C03DE6C7-BB52-F45C-6725-FE5DE2CC4E06}"/>
              </a:ext>
            </a:extLst>
          </p:cNvPr>
          <p:cNvSpPr>
            <a:spLocks noGrp="1" noChangeArrowheads="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F75BB2FC-4099-7CA6-F480-276E5BC92D23}"/>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fld id="{B8D4AA51-6C27-48C5-A537-E5740DD4D860}" type="datetime1">
              <a:rPr lang="en-US" altLang="en-US"/>
              <a:pPr>
                <a:defRPr/>
              </a:pPr>
              <a:t>9/8/2026</a:t>
            </a:fld>
            <a:endParaRPr lang="en-US" altLang="en-US"/>
          </a:p>
        </p:txBody>
      </p:sp>
      <p:sp>
        <p:nvSpPr>
          <p:cNvPr id="5" name="Footer Placeholder 4">
            <a:extLst>
              <a:ext uri="{FF2B5EF4-FFF2-40B4-BE49-F238E27FC236}">
                <a16:creationId xmlns:a16="http://schemas.microsoft.com/office/drawing/2014/main" id="{5ED41078-098B-7FB5-2015-288D3D60989A}"/>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182D0FF1-D624-C0E4-939E-D4A6C226BB74}"/>
              </a:ext>
            </a:extLst>
          </p:cNvPr>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accent1"/>
                </a:solidFill>
                <a:latin typeface="+mn-lt"/>
              </a:defRPr>
            </a:lvl1pPr>
          </a:lstStyle>
          <a:p>
            <a:pPr>
              <a:defRPr/>
            </a:pPr>
            <a:fld id="{C5D8F102-7DB6-4FF9-A7EB-09A9BFD7ACA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296" r:id="rId1"/>
    <p:sldLayoutId id="2147484283" r:id="rId2"/>
    <p:sldLayoutId id="2147484284" r:id="rId3"/>
    <p:sldLayoutId id="2147484285" r:id="rId4"/>
    <p:sldLayoutId id="2147484286" r:id="rId5"/>
    <p:sldLayoutId id="2147484287" r:id="rId6"/>
    <p:sldLayoutId id="2147484288" r:id="rId7"/>
    <p:sldLayoutId id="2147484289" r:id="rId8"/>
    <p:sldLayoutId id="2147484290" r:id="rId9"/>
    <p:sldLayoutId id="2147484291" r:id="rId10"/>
    <p:sldLayoutId id="2147484297" r:id="rId11"/>
    <p:sldLayoutId id="2147484292" r:id="rId12"/>
    <p:sldLayoutId id="2147484298" r:id="rId13"/>
    <p:sldLayoutId id="2147484293" r:id="rId14"/>
    <p:sldLayoutId id="2147484294" r:id="rId15"/>
    <p:sldLayoutId id="2147484295" r:id="rId16"/>
  </p:sldLayoutIdLst>
  <p:hf sldNum="0"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9.jpe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jpeg"/><Relationship Id="rId10" Type="http://schemas.openxmlformats.org/officeDocument/2006/relationships/image" Target="../media/image15.png"/><Relationship Id="rId4" Type="http://schemas.openxmlformats.org/officeDocument/2006/relationships/image" Target="../media/image10.jpe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hyperlink" Target="http://www.google.co.uk/url?sa=i&amp;rct=j&amp;q=&amp;esrc=s&amp;source=images&amp;cd=&amp;cad=rja&amp;uact=8&amp;ved=0ahUKEwihh_Gej7nNAhXIAcAKHaZPBqIQjRwIBw&amp;url=http%3A%2F%2Fwww.clipartbest.com%2Ffield-trip-clipart&amp;psig=AFQjCNFMMMzw83WAdRPwkAaGpN7OQfdc_A&amp;ust=1466598477254425" TargetMode="Externa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jpeg"/><Relationship Id="rId9" Type="http://schemas.openxmlformats.org/officeDocument/2006/relationships/image" Target="../media/image24.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hyperlink" Target="https://www.google.co.uk/url?sa=i&amp;rct=j&amp;q=&amp;esrc=s&amp;source=images&amp;cd=&amp;cad=rja&amp;uact=8&amp;ved=0ahUKEwjorM385OzUAhVM1xQKHR6eBjYQjRwIBw&amp;url=https%3A%2F%2Fwww.linkedin.com%2Fcompany%2Fhwb---digital-learning-for-wales-dysgu-digidol-i-gymru&amp;psig=AFQjCNFy6F0epuEpuhFTlxQTLyvSF81NeA&amp;ust=1499160161715634" TargetMode="External"/><Relationship Id="rId7" Type="http://schemas.openxmlformats.org/officeDocument/2006/relationships/hyperlink" Target="https://www.google.co.uk/url?sa=i&amp;rct=j&amp;q=&amp;esrc=s&amp;source=images&amp;cd=&amp;cad=rja&amp;uact=8&amp;ved=0ahUKEwjO0LXf5ezUAhXLXhoKHc4QCi0QjRwIBw&amp;url=https%3A%2F%2Fpcrepairleeds.com%2Fmicrosoft-office-365%2F&amp;psig=AFQjCNEAiJ0RgGERwjfh7YdJBwPNNNjmtA&amp;ust=1499160365886618" TargetMode="External"/><Relationship Id="rId2" Type="http://schemas.openxmlformats.org/officeDocument/2006/relationships/hyperlink" Target="http://hwb.wales.gov.uk/pages/Support" TargetMode="Externa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hyperlink" Target="https://www.google.co.uk/url?sa=i&amp;rct=j&amp;q=&amp;esrc=s&amp;source=images&amp;cd=&amp;cad=rja&amp;uact=8&amp;ved=0ahUKEwjGysq45ezUAhWLbhQKHev4DdoQjRwIBw&amp;url=https%3A%2F%2Fwww.lgfl.net%2Fcase-studies%2Fblogging-with-j2e&amp;psig=AFQjCNHes2IHSv0Boig5Wd_LuzG2EJneHQ&amp;ust=1499160207394319" TargetMode="External"/><Relationship Id="rId4" Type="http://schemas.openxmlformats.org/officeDocument/2006/relationships/image" Target="../media/image26.png"/><Relationship Id="rId9"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uk/url?sa=i&amp;rct=j&amp;q=&amp;esrc=s&amp;source=images&amp;cd=&amp;cad=rja&amp;uact=8&amp;ved=0ahUKEwjI1uL4zevNAhUCKcAKHTktDZYQjRwIBw&amp;url=http%3A%2F%2Fwww.ebay.com.sg%2Fsch%2FUniforms-%2F28016%2Fi.html&amp;psig=AFQjCNFeNxgUoV3LKuwQjnlGP-EQjuWTlw&amp;ust=1468333261107380"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0.jpeg"/><Relationship Id="rId4" Type="http://schemas.openxmlformats.org/officeDocument/2006/relationships/hyperlink" Target="http://www.google.co.uk/url?sa=i&amp;rct=j&amp;q=&amp;esrc=s&amp;source=images&amp;cd=&amp;cad=rja&amp;uact=8&amp;ved=0ahUKEwjY3qmujrnNAhXEAcAKHcO5AlAQjRwIBw&amp;url=http%3A%2F%2Fwww.keyword-suggestions.com%2FamV3ZWxyeSBtYWtpbmcgY2xpcCBhcnQ%2F&amp;psig=AFQjCNG7y51AUinN91FbT2Iw-GiAbOFcyQ&amp;ust=146659823093003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carmarthenshire.gov.wales/home/council-services/education-schools/school-meals/free-school-meal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www.google.co.uk/url?sa=i&amp;rct=j&amp;q=&amp;esrc=s&amp;source=images&amp;cd=&amp;cad=rja&amp;uact=8&amp;ved=0ahUKEwjhycXruuvNAhXJB8AKHRwJBloQjRwIBw&amp;url=https%3A%2F%2Fwww.healthtap.com%2Ftopics%2Fanti-bacteria-cream&amp;psig=AFQjCNGZivjWRCj6dOjLR7d4LyJLVc4HWA&amp;ust=1468328167985324" TargetMode="External"/><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33.jpeg"/><Relationship Id="rId4" Type="http://schemas.openxmlformats.org/officeDocument/2006/relationships/hyperlink" Target="http://www.google.co.uk/url?sa=i&amp;rct=j&amp;q=&amp;esrc=s&amp;source=images&amp;cd=&amp;cad=rja&amp;uact=8&amp;ved=0ahUKEwiD6YXduuvNAhWmD8AKHf7PC6YQjRwIBw&amp;url=http%3A%2F%2Fwww.naijanewsrave.com%2Fwhat-you-should-know-about-expired-medications%2F&amp;psig=AFQjCNFPHY3tTLbUuJH0uz8GSHAQzCFC2w&amp;ust=1468328134262799"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parcyrhun.ysgolccc.cymru/"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a:extLst>
              <a:ext uri="{FF2B5EF4-FFF2-40B4-BE49-F238E27FC236}">
                <a16:creationId xmlns:a16="http://schemas.microsoft.com/office/drawing/2014/main" id="{AC8D5E78-3BF3-FC29-38A8-960A4D9629ED}"/>
              </a:ext>
            </a:extLst>
          </p:cNvPr>
          <p:cNvSpPr>
            <a:spLocks noGrp="1"/>
          </p:cNvSpPr>
          <p:nvPr>
            <p:ph type="ctrTitle"/>
          </p:nvPr>
        </p:nvSpPr>
        <p:spPr>
          <a:xfrm>
            <a:off x="654050" y="3278188"/>
            <a:ext cx="7772400" cy="928687"/>
          </a:xfrm>
        </p:spPr>
        <p:txBody>
          <a:bodyPr rtlCol="0">
            <a:normAutofit fontScale="90000"/>
          </a:bodyPr>
          <a:lstStyle/>
          <a:p>
            <a:pPr algn="ctr" eaLnBrk="1" fontAlgn="auto" hangingPunct="1">
              <a:spcAft>
                <a:spcPts val="0"/>
              </a:spcAft>
              <a:defRPr/>
            </a:pPr>
            <a:br>
              <a:rPr lang="en-US" altLang="en-US" sz="6500">
                <a:solidFill>
                  <a:schemeClr val="tx1"/>
                </a:solidFill>
              </a:rPr>
            </a:br>
            <a:br>
              <a:rPr lang="en-US" altLang="en-US" sz="6500">
                <a:solidFill>
                  <a:schemeClr val="tx1"/>
                </a:solidFill>
              </a:rPr>
            </a:br>
            <a:r>
              <a:rPr lang="en-US" altLang="en-US" sz="5300" err="1">
                <a:solidFill>
                  <a:schemeClr val="tx1"/>
                </a:solidFill>
              </a:rPr>
              <a:t>Croeso</a:t>
            </a:r>
            <a:r>
              <a:rPr lang="en-US" altLang="en-US" sz="5300">
                <a:solidFill>
                  <a:schemeClr val="tx1"/>
                </a:solidFill>
              </a:rPr>
              <a:t> </a:t>
            </a:r>
            <a:r>
              <a:rPr lang="en-US" altLang="en-US" sz="5300" err="1">
                <a:solidFill>
                  <a:schemeClr val="tx1"/>
                </a:solidFill>
              </a:rPr>
              <a:t>i</a:t>
            </a:r>
            <a:r>
              <a:rPr lang="en-US" altLang="en-US" sz="5300">
                <a:solidFill>
                  <a:schemeClr val="tx1"/>
                </a:solidFill>
              </a:rPr>
              <a:t> </a:t>
            </a:r>
            <a:r>
              <a:rPr lang="en-US" altLang="en-US" sz="5300" err="1">
                <a:solidFill>
                  <a:schemeClr val="tx1"/>
                </a:solidFill>
              </a:rPr>
              <a:t>Flwyddyn</a:t>
            </a:r>
            <a:r>
              <a:rPr lang="en-US" altLang="en-US" sz="5300">
                <a:solidFill>
                  <a:schemeClr val="tx1"/>
                </a:solidFill>
              </a:rPr>
              <a:t> </a:t>
            </a:r>
            <a:br>
              <a:rPr lang="en-US" altLang="en-US" sz="5300">
                <a:solidFill>
                  <a:schemeClr val="tx1"/>
                </a:solidFill>
              </a:rPr>
            </a:br>
            <a:r>
              <a:rPr lang="en-US" altLang="en-US" sz="5300">
                <a:solidFill>
                  <a:schemeClr val="tx1"/>
                </a:solidFill>
              </a:rPr>
              <a:t>5 a 6</a:t>
            </a:r>
          </a:p>
        </p:txBody>
      </p:sp>
      <p:sp>
        <p:nvSpPr>
          <p:cNvPr id="6147" name="Subtitle 2">
            <a:extLst>
              <a:ext uri="{FF2B5EF4-FFF2-40B4-BE49-F238E27FC236}">
                <a16:creationId xmlns:a16="http://schemas.microsoft.com/office/drawing/2014/main" id="{52681C92-C3A9-5034-21C4-B0090DD7D638}"/>
              </a:ext>
            </a:extLst>
          </p:cNvPr>
          <p:cNvSpPr>
            <a:spLocks noGrp="1" noChangeArrowheads="1"/>
          </p:cNvSpPr>
          <p:nvPr>
            <p:ph type="subTitle" idx="1"/>
          </p:nvPr>
        </p:nvSpPr>
        <p:spPr>
          <a:xfrm>
            <a:off x="249238" y="4098925"/>
            <a:ext cx="8645525" cy="1473200"/>
          </a:xfrm>
        </p:spPr>
        <p:txBody>
          <a:bodyPr/>
          <a:lstStyle/>
          <a:p>
            <a:pPr algn="ctr" eaLnBrk="1" hangingPunct="1"/>
            <a:r>
              <a:rPr lang="en-US" altLang="en-US" sz="4800" i="1">
                <a:solidFill>
                  <a:schemeClr val="tx1"/>
                </a:solidFill>
              </a:rPr>
              <a:t>Welcome to Year </a:t>
            </a:r>
          </a:p>
          <a:p>
            <a:pPr algn="ctr" eaLnBrk="1" hangingPunct="1"/>
            <a:r>
              <a:rPr lang="en-US" altLang="en-US" sz="4800" i="1">
                <a:solidFill>
                  <a:schemeClr val="tx1"/>
                </a:solidFill>
              </a:rPr>
              <a:t>5 and 6</a:t>
            </a:r>
          </a:p>
        </p:txBody>
      </p:sp>
      <p:sp>
        <p:nvSpPr>
          <p:cNvPr id="6148" name="TextBox 4">
            <a:extLst>
              <a:ext uri="{FF2B5EF4-FFF2-40B4-BE49-F238E27FC236}">
                <a16:creationId xmlns:a16="http://schemas.microsoft.com/office/drawing/2014/main" id="{0A96AB4B-67E8-B4CD-EE9C-10445B8D656B}"/>
              </a:ext>
            </a:extLst>
          </p:cNvPr>
          <p:cNvSpPr txBox="1">
            <a:spLocks noChangeArrowheads="1"/>
          </p:cNvSpPr>
          <p:nvPr/>
        </p:nvSpPr>
        <p:spPr bwMode="auto">
          <a:xfrm>
            <a:off x="1122363" y="6069013"/>
            <a:ext cx="3643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2400">
                <a:solidFill>
                  <a:schemeClr val="tx1"/>
                </a:solidFill>
                <a:latin typeface="Candara" panose="020E0502030303020204" pitchFamily="34" charset="0"/>
                <a:ea typeface="MS PGothic" panose="020B0600070205080204" pitchFamily="34" charset="-128"/>
              </a:rPr>
              <a:t>Ysgol Gynradd Parcyrhun</a:t>
            </a:r>
          </a:p>
        </p:txBody>
      </p:sp>
      <p:pic>
        <p:nvPicPr>
          <p:cNvPr id="6149" name="Picture 2" descr="A sun and bridge over a river&#10;&#10;Description automatically generated">
            <a:extLst>
              <a:ext uri="{FF2B5EF4-FFF2-40B4-BE49-F238E27FC236}">
                <a16:creationId xmlns:a16="http://schemas.microsoft.com/office/drawing/2014/main" id="{B88670A0-3978-C396-E8E9-69EF637689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700" y="441325"/>
            <a:ext cx="3227388"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4" descr="A sun and bridge over a river&#10;&#10;Description automatically generated">
            <a:extLst>
              <a:ext uri="{FF2B5EF4-FFF2-40B4-BE49-F238E27FC236}">
                <a16:creationId xmlns:a16="http://schemas.microsoft.com/office/drawing/2014/main" id="{668CA998-6B04-E501-EED5-1E787A469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25" y="58959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2">
            <a:extLst>
              <a:ext uri="{FF2B5EF4-FFF2-40B4-BE49-F238E27FC236}">
                <a16:creationId xmlns:a16="http://schemas.microsoft.com/office/drawing/2014/main" id="{93559284-C01C-61E6-C1AD-44893E52D18E}"/>
              </a:ext>
            </a:extLst>
          </p:cNvPr>
          <p:cNvSpPr>
            <a:spLocks noGrp="1" noChangeArrowheads="1"/>
          </p:cNvSpPr>
          <p:nvPr>
            <p:ph type="title"/>
          </p:nvPr>
        </p:nvSpPr>
        <p:spPr>
          <a:xfrm>
            <a:off x="2979738" y="338138"/>
            <a:ext cx="3865562" cy="777875"/>
          </a:xfrm>
        </p:spPr>
        <p:txBody>
          <a:bodyPr/>
          <a:lstStyle/>
          <a:p>
            <a:pPr eaLnBrk="1" hangingPunct="1"/>
            <a:r>
              <a:rPr lang="en-US" altLang="en-US" sz="4000" b="1">
                <a:solidFill>
                  <a:schemeClr val="tx1"/>
                </a:solidFill>
              </a:rPr>
              <a:t>Aelodau Staff</a:t>
            </a:r>
          </a:p>
        </p:txBody>
      </p:sp>
      <p:sp>
        <p:nvSpPr>
          <p:cNvPr id="7171" name="Title 2">
            <a:extLst>
              <a:ext uri="{FF2B5EF4-FFF2-40B4-BE49-F238E27FC236}">
                <a16:creationId xmlns:a16="http://schemas.microsoft.com/office/drawing/2014/main" id="{F0D7ECD1-05A9-3D24-4128-6AEE70CC7467}"/>
              </a:ext>
            </a:extLst>
          </p:cNvPr>
          <p:cNvSpPr txBox="1">
            <a:spLocks/>
          </p:cNvSpPr>
          <p:nvPr/>
        </p:nvSpPr>
        <p:spPr bwMode="auto">
          <a:xfrm>
            <a:off x="4256088" y="817563"/>
            <a:ext cx="3863975"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chemeClr val="tx1"/>
                </a:solidFill>
                <a:latin typeface="Candara" panose="020E0502030303020204" pitchFamily="34" charset="0"/>
                <a:ea typeface="MS PGothic" panose="020B0600070205080204" pitchFamily="34" charset="-128"/>
              </a:rPr>
              <a:t>Staff members</a:t>
            </a:r>
          </a:p>
        </p:txBody>
      </p:sp>
      <p:sp>
        <p:nvSpPr>
          <p:cNvPr id="13" name="Title 2">
            <a:extLst>
              <a:ext uri="{FF2B5EF4-FFF2-40B4-BE49-F238E27FC236}">
                <a16:creationId xmlns:a16="http://schemas.microsoft.com/office/drawing/2014/main" id="{532EE04D-DEB3-79DB-9AFF-17CA05EB9B54}"/>
              </a:ext>
            </a:extLst>
          </p:cNvPr>
          <p:cNvSpPr txBox="1">
            <a:spLocks/>
          </p:cNvSpPr>
          <p:nvPr/>
        </p:nvSpPr>
        <p:spPr>
          <a:xfrm>
            <a:off x="2579431" y="3045563"/>
            <a:ext cx="3730625" cy="536575"/>
          </a:xfrm>
          <a:prstGeom prst="rect">
            <a:avLst/>
          </a:prstGeom>
        </p:spPr>
        <p:txBody>
          <a:bodyPr lIns="91440" tIns="45720" rIns="91440" bIns="4572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2800" b="1" dirty="0">
                <a:solidFill>
                  <a:srgbClr val="0000FF"/>
                </a:solidFill>
              </a:rPr>
              <a:t>Staff:</a:t>
            </a:r>
          </a:p>
          <a:p>
            <a:pPr fontAlgn="auto">
              <a:spcAft>
                <a:spcPts val="0"/>
              </a:spcAft>
              <a:defRPr/>
            </a:pPr>
            <a:endParaRPr lang="en-US" sz="2800" b="1" i="1" dirty="0">
              <a:solidFill>
                <a:srgbClr val="00B050"/>
              </a:solidFill>
            </a:endParaRPr>
          </a:p>
        </p:txBody>
      </p:sp>
      <p:sp>
        <p:nvSpPr>
          <p:cNvPr id="7173" name="TextBox 13">
            <a:extLst>
              <a:ext uri="{FF2B5EF4-FFF2-40B4-BE49-F238E27FC236}">
                <a16:creationId xmlns:a16="http://schemas.microsoft.com/office/drawing/2014/main" id="{DB89BF5D-2C33-4268-DBA0-33C8966D5F5A}"/>
              </a:ext>
            </a:extLst>
          </p:cNvPr>
          <p:cNvSpPr txBox="1">
            <a:spLocks noChangeArrowheads="1"/>
          </p:cNvSpPr>
          <p:nvPr/>
        </p:nvSpPr>
        <p:spPr bwMode="auto">
          <a:xfrm>
            <a:off x="3180862" y="2339279"/>
            <a:ext cx="26175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2800" dirty="0" err="1">
                <a:solidFill>
                  <a:schemeClr val="tx1"/>
                </a:solidFill>
                <a:latin typeface="Candara" panose="020E0502030303020204" pitchFamily="34" charset="0"/>
                <a:ea typeface="MS PGothic" panose="020B0600070205080204" pitchFamily="34" charset="-128"/>
              </a:rPr>
              <a:t>Mrs</a:t>
            </a:r>
            <a:r>
              <a:rPr lang="en-US" altLang="en-US" sz="2800" dirty="0">
                <a:solidFill>
                  <a:schemeClr val="tx1"/>
                </a:solidFill>
                <a:latin typeface="Candara" panose="020E0502030303020204" pitchFamily="34" charset="0"/>
                <a:ea typeface="MS PGothic" panose="020B0600070205080204" pitchFamily="34" charset="-128"/>
              </a:rPr>
              <a:t> S Phillips</a:t>
            </a:r>
          </a:p>
        </p:txBody>
      </p:sp>
      <p:sp>
        <p:nvSpPr>
          <p:cNvPr id="7176" name="Subtitle 2">
            <a:extLst>
              <a:ext uri="{FF2B5EF4-FFF2-40B4-BE49-F238E27FC236}">
                <a16:creationId xmlns:a16="http://schemas.microsoft.com/office/drawing/2014/main" id="{B8C19F6E-C412-D7B2-BE3E-A8581921F23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9239" name="Picture 24" descr="3">
            <a:extLst>
              <a:ext uri="{FF2B5EF4-FFF2-40B4-BE49-F238E27FC236}">
                <a16:creationId xmlns:a16="http://schemas.microsoft.com/office/drawing/2014/main" id="{F44A85FF-BB7A-9C13-9A2D-BB9BE42D6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615" t="27083" r="24615" b="29167"/>
          <a:stretch>
            <a:fillRect/>
          </a:stretch>
        </p:blipFill>
        <p:spPr bwMode="auto">
          <a:xfrm>
            <a:off x="193448" y="2051050"/>
            <a:ext cx="2174875"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9240" name="Text Box 25">
            <a:extLst>
              <a:ext uri="{FF2B5EF4-FFF2-40B4-BE49-F238E27FC236}">
                <a16:creationId xmlns:a16="http://schemas.microsoft.com/office/drawing/2014/main" id="{255ED67E-DAA4-2364-4538-306D5FF7EC3E}"/>
              </a:ext>
            </a:extLst>
          </p:cNvPr>
          <p:cNvSpPr txBox="1">
            <a:spLocks noChangeArrowheads="1"/>
          </p:cNvSpPr>
          <p:nvPr/>
        </p:nvSpPr>
        <p:spPr bwMode="auto">
          <a:xfrm>
            <a:off x="5336007" y="4223320"/>
            <a:ext cx="3659187"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a:solidFill>
                  <a:srgbClr val="000000"/>
                </a:solidFill>
                <a:latin typeface="Comic Sans MS" panose="030F0702030302020204" pitchFamily="66" charset="0"/>
                <a:ea typeface="MS PGothic" panose="020B0600070205080204" pitchFamily="34" charset="-128"/>
              </a:rPr>
              <a:t>Cofiwch fod ein drws o hyd ar agor!</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Mae gennym bolisi ‘drws agored’ ym Mharcyrhun. Rydym ar gael ar ddiwedd y dydd i rannu negeseuon yn fyr am unrhyw faterion arall allwch drefnu apwyntiad gyda’r athro ynglyn ag amser sy’n gyfleus i’r ddau barti.</a:t>
            </a:r>
          </a:p>
          <a:p>
            <a:pPr algn="ctr" eaLnBrk="1" hangingPunct="1">
              <a:spcBef>
                <a:spcPct val="0"/>
              </a:spcBef>
              <a:buClrTx/>
              <a:buSzTx/>
              <a:buFontTx/>
              <a:buNone/>
            </a:pPr>
            <a:r>
              <a:rPr lang="en-GB" altLang="en-US" sz="1400">
                <a:solidFill>
                  <a:srgbClr val="000000"/>
                </a:solidFill>
                <a:latin typeface="Comic Sans MS" panose="030F0702030302020204" pitchFamily="66" charset="0"/>
                <a:ea typeface="MS PGothic" panose="020B0600070205080204" pitchFamily="34" charset="-128"/>
              </a:rPr>
              <a:t>   </a:t>
            </a:r>
            <a:r>
              <a:rPr lang="en-GB" altLang="en-US" sz="1400" b="1" i="1">
                <a:solidFill>
                  <a:srgbClr val="000000"/>
                </a:solidFill>
                <a:latin typeface="Comic Sans MS" panose="030F0702030302020204" pitchFamily="66" charset="0"/>
                <a:ea typeface="MS PGothic" panose="020B0600070205080204" pitchFamily="34" charset="-128"/>
              </a:rPr>
              <a:t>Peidiwch </a:t>
            </a:r>
            <a:r>
              <a:rPr lang="en-GB" altLang="en-US" sz="1400" b="1" i="1" noProof="1">
                <a:solidFill>
                  <a:srgbClr val="000000"/>
                </a:solidFill>
                <a:latin typeface="Comic Sans MS" panose="030F0702030302020204" pitchFamily="66" charset="0"/>
                <a:ea typeface="MS PGothic" panose="020B0600070205080204" pitchFamily="34" charset="-128"/>
              </a:rPr>
              <a:t>â</a:t>
            </a:r>
            <a:r>
              <a:rPr lang="en-GB" altLang="en-US" sz="1400" b="1" i="1">
                <a:solidFill>
                  <a:srgbClr val="000000"/>
                </a:solidFill>
                <a:latin typeface="Comic Sans MS" panose="030F0702030302020204" pitchFamily="66" charset="0"/>
                <a:ea typeface="MS PGothic" panose="020B0600070205080204" pitchFamily="34" charset="-128"/>
              </a:rPr>
              <a:t> cholli cwsg - dewch am sgwrs!</a:t>
            </a:r>
          </a:p>
          <a:p>
            <a:pPr eaLnBrk="1" hangingPunct="1">
              <a:spcBef>
                <a:spcPct val="0"/>
              </a:spcBef>
              <a:buClrTx/>
              <a:buSzTx/>
              <a:buFontTx/>
              <a:buNone/>
            </a:pPr>
            <a:endParaRPr lang="en-GB" altLang="en-US" sz="400">
              <a:solidFill>
                <a:srgbClr val="000000"/>
              </a:solidFill>
              <a:latin typeface="Bradley Hand ITC" panose="03070402050302030203" pitchFamily="66" charset="0"/>
              <a:ea typeface="MS PGothic" panose="020B0600070205080204" pitchFamily="34" charset="-128"/>
            </a:endParaRPr>
          </a:p>
          <a:p>
            <a:pPr eaLnBrk="1" hangingPunct="1">
              <a:spcBef>
                <a:spcPct val="0"/>
              </a:spcBef>
              <a:buClrTx/>
              <a:buSzTx/>
              <a:buFontTx/>
              <a:buNone/>
            </a:pPr>
            <a:r>
              <a:rPr lang="en-GB" altLang="en-US" sz="1400">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sp>
        <p:nvSpPr>
          <p:cNvPr id="9241" name="Text Box 26">
            <a:extLst>
              <a:ext uri="{FF2B5EF4-FFF2-40B4-BE49-F238E27FC236}">
                <a16:creationId xmlns:a16="http://schemas.microsoft.com/office/drawing/2014/main" id="{DB68BE59-C16A-9861-7D35-8CAAD99A20A6}"/>
              </a:ext>
            </a:extLst>
          </p:cNvPr>
          <p:cNvSpPr txBox="1">
            <a:spLocks noChangeArrowheads="1"/>
          </p:cNvSpPr>
          <p:nvPr/>
        </p:nvSpPr>
        <p:spPr bwMode="auto">
          <a:xfrm>
            <a:off x="572723" y="4510991"/>
            <a:ext cx="4803775"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1400" b="1" i="1">
                <a:solidFill>
                  <a:srgbClr val="000000"/>
                </a:solidFill>
                <a:latin typeface="Comic Sans MS" panose="030F0702030302020204" pitchFamily="66" charset="0"/>
                <a:ea typeface="MS PGothic" panose="020B0600070205080204" pitchFamily="34" charset="-128"/>
              </a:rPr>
              <a:t>Remember our door is always open!</a:t>
            </a:r>
          </a:p>
          <a:p>
            <a:pPr eaLnBrk="1" hangingPunct="1">
              <a:spcBef>
                <a:spcPct val="0"/>
              </a:spcBef>
              <a:buClrTx/>
              <a:buSzTx/>
              <a:buFontTx/>
              <a:buNone/>
            </a:pPr>
            <a:r>
              <a:rPr lang="en-GB" altLang="en-US" sz="1400" i="1">
                <a:solidFill>
                  <a:srgbClr val="000000"/>
                </a:solidFill>
                <a:latin typeface="Comic Sans MS" panose="030F0702030302020204" pitchFamily="66" charset="0"/>
                <a:ea typeface="MS PGothic" panose="020B0600070205080204" pitchFamily="34" charset="-128"/>
              </a:rPr>
              <a:t>We have an ‘open door’ policy here at Parcyrhun.                We are  usually available at the end of the day to share messages quickly alternatively you can make an appointment with the  teacher at the convenience of both parties.                                                                                                                     </a:t>
            </a:r>
            <a:r>
              <a:rPr lang="en-GB" altLang="en-US" sz="1400" b="1" i="1">
                <a:solidFill>
                  <a:srgbClr val="000000"/>
                </a:solidFill>
                <a:latin typeface="Comic Sans MS" panose="030F0702030302020204" pitchFamily="66" charset="0"/>
                <a:ea typeface="MS PGothic" panose="020B0600070205080204" pitchFamily="34" charset="-128"/>
              </a:rPr>
              <a:t>A problem shared is a problem halved!</a:t>
            </a:r>
          </a:p>
          <a:p>
            <a:pPr eaLnBrk="1" hangingPunct="1">
              <a:spcBef>
                <a:spcPct val="0"/>
              </a:spcBef>
              <a:buClrTx/>
              <a:buSzTx/>
              <a:buFontTx/>
              <a:buNone/>
            </a:pPr>
            <a:r>
              <a:rPr lang="en-GB" altLang="en-US" i="1">
                <a:solidFill>
                  <a:srgbClr val="000000"/>
                </a:solidFill>
                <a:latin typeface="Bradley Hand ITC" panose="03070402050302030203" pitchFamily="66" charset="0"/>
                <a:ea typeface="MS PGothic" panose="020B0600070205080204" pitchFamily="34" charset="-128"/>
              </a:rPr>
              <a:t> </a:t>
            </a:r>
            <a:endParaRPr lang="en-US" altLang="en-US">
              <a:solidFill>
                <a:schemeClr val="tx1"/>
              </a:solidFill>
              <a:latin typeface="Candara" panose="020E0502030303020204" pitchFamily="34" charset="0"/>
              <a:ea typeface="MS PGothic" panose="020B0600070205080204" pitchFamily="34" charset="-128"/>
            </a:endParaRPr>
          </a:p>
        </p:txBody>
      </p:sp>
      <p:pic>
        <p:nvPicPr>
          <p:cNvPr id="7180" name="Picture 2" descr="A sun and bridge over a river&#10;&#10;Description automatically generated">
            <a:extLst>
              <a:ext uri="{FF2B5EF4-FFF2-40B4-BE49-F238E27FC236}">
                <a16:creationId xmlns:a16="http://schemas.microsoft.com/office/drawing/2014/main" id="{32A28EE6-D9AD-9DBE-CD7F-8223A739C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2">
            <a:extLst>
              <a:ext uri="{FF2B5EF4-FFF2-40B4-BE49-F238E27FC236}">
                <a16:creationId xmlns:a16="http://schemas.microsoft.com/office/drawing/2014/main" id="{848237DF-1D0C-368B-8C1A-F56FBD1B09D1}"/>
              </a:ext>
            </a:extLst>
          </p:cNvPr>
          <p:cNvSpPr txBox="1">
            <a:spLocks/>
          </p:cNvSpPr>
          <p:nvPr/>
        </p:nvSpPr>
        <p:spPr>
          <a:xfrm>
            <a:off x="2624306" y="1633550"/>
            <a:ext cx="3730625" cy="536575"/>
          </a:xfrm>
          <a:prstGeom prst="rect">
            <a:avLst/>
          </a:prstGeom>
        </p:spPr>
        <p:txBody>
          <a:bodyPr anchor="ctr">
            <a:no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defRPr/>
            </a:pPr>
            <a:r>
              <a:rPr lang="en-US" sz="2400" b="1" dirty="0" err="1">
                <a:solidFill>
                  <a:srgbClr val="0000FF"/>
                </a:solidFill>
              </a:rPr>
              <a:t>Athrawes</a:t>
            </a:r>
            <a:r>
              <a:rPr lang="en-US" sz="2400" b="1" dirty="0">
                <a:solidFill>
                  <a:srgbClr val="0000FF"/>
                </a:solidFill>
              </a:rPr>
              <a:t> </a:t>
            </a:r>
          </a:p>
          <a:p>
            <a:pPr fontAlgn="auto">
              <a:spcAft>
                <a:spcPts val="0"/>
              </a:spcAft>
              <a:defRPr/>
            </a:pPr>
            <a:r>
              <a:rPr lang="en-US" sz="2400" b="1" i="1" dirty="0">
                <a:solidFill>
                  <a:srgbClr val="00B050"/>
                </a:solidFill>
              </a:rPr>
              <a:t>Teacher</a:t>
            </a:r>
          </a:p>
        </p:txBody>
      </p:sp>
      <p:sp>
        <p:nvSpPr>
          <p:cNvPr id="3" name="TextBox 13">
            <a:extLst>
              <a:ext uri="{FF2B5EF4-FFF2-40B4-BE49-F238E27FC236}">
                <a16:creationId xmlns:a16="http://schemas.microsoft.com/office/drawing/2014/main" id="{F37D5EA2-68AE-C8A7-D076-B852847DDD3E}"/>
              </a:ext>
            </a:extLst>
          </p:cNvPr>
          <p:cNvSpPr txBox="1">
            <a:spLocks noChangeArrowheads="1"/>
          </p:cNvSpPr>
          <p:nvPr/>
        </p:nvSpPr>
        <p:spPr bwMode="auto">
          <a:xfrm>
            <a:off x="2912669" y="3241982"/>
            <a:ext cx="31538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None/>
            </a:pPr>
            <a:r>
              <a:rPr lang="en-US" altLang="en-US" sz="2800" dirty="0" err="1">
                <a:solidFill>
                  <a:schemeClr val="tx1"/>
                </a:solidFill>
                <a:latin typeface="Candara"/>
                <a:ea typeface="MS PGothic"/>
              </a:rPr>
              <a:t>Mrs</a:t>
            </a:r>
            <a:r>
              <a:rPr lang="en-US" altLang="en-US" sz="2800" dirty="0">
                <a:solidFill>
                  <a:schemeClr val="tx1"/>
                </a:solidFill>
                <a:latin typeface="Candara"/>
                <a:ea typeface="MS PGothic"/>
              </a:rPr>
              <a:t> S Williams</a:t>
            </a:r>
            <a:endParaRPr lang="en-US" altLang="en-US" sz="2800" dirty="0">
              <a:solidFill>
                <a:schemeClr val="tx1"/>
              </a:solidFill>
              <a:latin typeface="Candara" panose="020E0502030303020204" pitchFamily="34" charset="0"/>
              <a:ea typeface="MS PGothic" panose="020B060007020508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23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924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9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0" grpId="0" autoUpdateAnimBg="0"/>
      <p:bldP spid="924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9E798BCD-9C26-9E1E-6C74-A57E03669FB2}"/>
              </a:ext>
            </a:extLst>
          </p:cNvPr>
          <p:cNvSpPr>
            <a:spLocks noGrp="1"/>
          </p:cNvSpPr>
          <p:nvPr>
            <p:ph type="title"/>
          </p:nvPr>
        </p:nvSpPr>
        <p:spPr>
          <a:xfrm>
            <a:off x="2492375" y="180975"/>
            <a:ext cx="6454775" cy="604838"/>
          </a:xfrm>
        </p:spPr>
        <p:txBody>
          <a:bodyPr rtlCol="0">
            <a:normAutofit fontScale="90000"/>
          </a:bodyPr>
          <a:lstStyle/>
          <a:p>
            <a:pPr eaLnBrk="1" fontAlgn="auto" hangingPunct="1">
              <a:spcAft>
                <a:spcPts val="0"/>
              </a:spcAft>
              <a:defRPr/>
            </a:pPr>
            <a:r>
              <a:rPr lang="en-US" altLang="en-US" sz="4000">
                <a:solidFill>
                  <a:srgbClr val="0000FF"/>
                </a:solidFill>
              </a:rPr>
              <a:t>Ein </a:t>
            </a:r>
            <a:r>
              <a:rPr lang="en-US" altLang="en-US" sz="4000" err="1">
                <a:solidFill>
                  <a:srgbClr val="0000FF"/>
                </a:solidFill>
              </a:rPr>
              <a:t>Cwricwlwm</a:t>
            </a:r>
            <a:endParaRPr lang="en-US" altLang="en-US" sz="4000">
              <a:solidFill>
                <a:srgbClr val="0000FF"/>
              </a:solidFill>
            </a:endParaRPr>
          </a:p>
        </p:txBody>
      </p:sp>
      <p:sp>
        <p:nvSpPr>
          <p:cNvPr id="8195" name="Title 2">
            <a:extLst>
              <a:ext uri="{FF2B5EF4-FFF2-40B4-BE49-F238E27FC236}">
                <a16:creationId xmlns:a16="http://schemas.microsoft.com/office/drawing/2014/main" id="{999CBB36-6AE9-3478-8777-162CF0BF1B24}"/>
              </a:ext>
            </a:extLst>
          </p:cNvPr>
          <p:cNvSpPr txBox="1">
            <a:spLocks/>
          </p:cNvSpPr>
          <p:nvPr/>
        </p:nvSpPr>
        <p:spPr bwMode="auto">
          <a:xfrm>
            <a:off x="2130425" y="830263"/>
            <a:ext cx="5572125"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Our Curriculum</a:t>
            </a:r>
          </a:p>
        </p:txBody>
      </p:sp>
      <p:sp>
        <p:nvSpPr>
          <p:cNvPr id="10276" name="TextBox 16">
            <a:extLst>
              <a:ext uri="{FF2B5EF4-FFF2-40B4-BE49-F238E27FC236}">
                <a16:creationId xmlns:a16="http://schemas.microsoft.com/office/drawing/2014/main" id="{443445C8-D9E6-2FB6-B2A7-C9B0AD4009ED}"/>
              </a:ext>
            </a:extLst>
          </p:cNvPr>
          <p:cNvSpPr txBox="1">
            <a:spLocks noChangeArrowheads="1"/>
          </p:cNvSpPr>
          <p:nvPr/>
        </p:nvSpPr>
        <p:spPr bwMode="auto">
          <a:xfrm>
            <a:off x="85725" y="1879600"/>
            <a:ext cx="23653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a:solidFill>
                  <a:srgbClr val="0000FF"/>
                </a:solidFill>
                <a:latin typeface="Candara" panose="020E0502030303020204" pitchFamily="34" charset="0"/>
                <a:ea typeface="MS PGothic" panose="020B0600070205080204" pitchFamily="34" charset="-128"/>
              </a:rPr>
              <a:t>Addysg Gorfforol /            </a:t>
            </a:r>
            <a:r>
              <a:rPr lang="en-US" altLang="en-US" sz="1400" b="1" i="1">
                <a:solidFill>
                  <a:srgbClr val="00B050"/>
                </a:solidFill>
                <a:latin typeface="Candara" panose="020E0502030303020204" pitchFamily="34" charset="0"/>
                <a:ea typeface="MS PGothic" panose="020B0600070205080204" pitchFamily="34" charset="-128"/>
              </a:rPr>
              <a:t>Physical Education </a:t>
            </a:r>
            <a:r>
              <a:rPr lang="en-US" altLang="en-US" sz="1400" b="1">
                <a:solidFill>
                  <a:srgbClr val="FF0000"/>
                </a:solidFill>
                <a:latin typeface="Candara" panose="020E0502030303020204" pitchFamily="34" charset="0"/>
                <a:ea typeface="MS PGothic" panose="020B0600070205080204" pitchFamily="34" charset="-128"/>
              </a:rPr>
              <a:t>:</a:t>
            </a:r>
          </a:p>
        </p:txBody>
      </p:sp>
      <p:pic>
        <p:nvPicPr>
          <p:cNvPr id="10281" name="Picture 21">
            <a:extLst>
              <a:ext uri="{FF2B5EF4-FFF2-40B4-BE49-F238E27FC236}">
                <a16:creationId xmlns:a16="http://schemas.microsoft.com/office/drawing/2014/main" id="{B47CF46F-120C-4A4A-D9C7-0F2F0FB5A912}"/>
              </a:ext>
            </a:extLst>
          </p:cNvPr>
          <p:cNvPicPr>
            <a:picLocks noChangeAspect="1"/>
          </p:cNvPicPr>
          <p:nvPr/>
        </p:nvPicPr>
        <p:blipFill>
          <a:blip r:embed="rId2">
            <a:extLst>
              <a:ext uri="{28A0092B-C50C-407E-A947-70E740481C1C}">
                <a14:useLocalDpi xmlns:a14="http://schemas.microsoft.com/office/drawing/2010/main" val="0"/>
              </a:ext>
            </a:extLst>
          </a:blip>
          <a:srcRect b="8714"/>
          <a:stretch>
            <a:fillRect/>
          </a:stretch>
        </p:blipFill>
        <p:spPr bwMode="auto">
          <a:xfrm>
            <a:off x="2155825" y="1717675"/>
            <a:ext cx="156686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2" name="TextBox 22">
            <a:extLst>
              <a:ext uri="{FF2B5EF4-FFF2-40B4-BE49-F238E27FC236}">
                <a16:creationId xmlns:a16="http://schemas.microsoft.com/office/drawing/2014/main" id="{038FB72A-38B8-91F9-AED0-3B2D87E68F7C}"/>
              </a:ext>
            </a:extLst>
          </p:cNvPr>
          <p:cNvSpPr txBox="1">
            <a:spLocks noChangeArrowheads="1"/>
          </p:cNvSpPr>
          <p:nvPr/>
        </p:nvSpPr>
        <p:spPr bwMode="auto">
          <a:xfrm>
            <a:off x="196850" y="2401888"/>
            <a:ext cx="21494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dirty="0" err="1">
                <a:solidFill>
                  <a:schemeClr val="tx1"/>
                </a:solidFill>
                <a:latin typeface="Candara"/>
                <a:ea typeface="MS PGothic"/>
              </a:rPr>
              <a:t>Bydd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angen</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gwisgo</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dillad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ymarfer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corff</a:t>
            </a:r>
            <a:r>
              <a:rPr lang="en-US" altLang="en-US" sz="1400" dirty="0">
                <a:solidFill>
                  <a:schemeClr val="tx1"/>
                </a:solidFill>
                <a:latin typeface="Candara"/>
                <a:ea typeface="MS PGothic"/>
              </a:rPr>
              <a:t> addas, </a:t>
            </a:r>
            <a:r>
              <a:rPr lang="en-US" altLang="en-US" sz="1400" dirty="0" err="1">
                <a:solidFill>
                  <a:schemeClr val="tx1"/>
                </a:solidFill>
                <a:latin typeface="Candara"/>
                <a:ea typeface="MS PGothic"/>
              </a:rPr>
              <a:t>e.e.</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crys</a:t>
            </a:r>
            <a:r>
              <a:rPr lang="en-US" altLang="en-US" sz="1400" dirty="0">
                <a:solidFill>
                  <a:schemeClr val="tx1"/>
                </a:solidFill>
                <a:latin typeface="Candara"/>
                <a:ea typeface="MS PGothic"/>
              </a:rPr>
              <a:t> –t </a:t>
            </a:r>
            <a:r>
              <a:rPr lang="en-US" altLang="en-US" sz="1400" dirty="0" err="1">
                <a:solidFill>
                  <a:schemeClr val="tx1"/>
                </a:solidFill>
                <a:latin typeface="Candara"/>
                <a:ea typeface="MS PGothic"/>
              </a:rPr>
              <a:t>ysgol</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siorts</a:t>
            </a:r>
            <a:r>
              <a:rPr lang="en-US" altLang="en-US" sz="1400" dirty="0">
                <a:solidFill>
                  <a:schemeClr val="tx1"/>
                </a:solidFill>
                <a:latin typeface="Candara"/>
                <a:ea typeface="MS PGothic"/>
              </a:rPr>
              <a:t> du, </a:t>
            </a:r>
            <a:r>
              <a:rPr lang="en-US" altLang="en-US" sz="1400" dirty="0" err="1">
                <a:solidFill>
                  <a:schemeClr val="tx1"/>
                </a:solidFill>
                <a:latin typeface="Candara"/>
                <a:ea typeface="MS PGothic"/>
              </a:rPr>
              <a:t>tracwisg</a:t>
            </a:r>
            <a:r>
              <a:rPr lang="en-US" altLang="en-US" sz="1400" dirty="0">
                <a:solidFill>
                  <a:schemeClr val="tx1"/>
                </a:solidFill>
                <a:latin typeface="Candara"/>
                <a:ea typeface="MS PGothic"/>
              </a:rPr>
              <a:t> du ac </a:t>
            </a:r>
            <a:r>
              <a:rPr lang="en-US" altLang="en-US" sz="1400" dirty="0" err="1">
                <a:solidFill>
                  <a:schemeClr val="tx1"/>
                </a:solidFill>
                <a:latin typeface="Candara"/>
                <a:ea typeface="MS PGothic"/>
              </a:rPr>
              <a:t>esgidiau</a:t>
            </a:r>
            <a:r>
              <a:rPr lang="en-US" altLang="en-US" sz="1400" dirty="0">
                <a:solidFill>
                  <a:schemeClr val="tx1"/>
                </a:solidFill>
                <a:latin typeface="Candara"/>
                <a:ea typeface="MS PGothic"/>
              </a:rPr>
              <a:t> addas </a:t>
            </a:r>
            <a:r>
              <a:rPr lang="en-US" altLang="en-US" sz="1400" dirty="0" err="1">
                <a:solidFill>
                  <a:schemeClr val="tx1"/>
                </a:solidFill>
                <a:latin typeface="Candara"/>
                <a:ea typeface="MS PGothic"/>
              </a:rPr>
              <a:t>ar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eich</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plentyn</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ar</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ddiwrnod</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gwersi</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addysg</a:t>
            </a:r>
            <a:r>
              <a:rPr lang="en-US" altLang="en-US" sz="1400" dirty="0">
                <a:solidFill>
                  <a:schemeClr val="tx1"/>
                </a:solidFill>
                <a:latin typeface="Candara"/>
                <a:ea typeface="MS PGothic"/>
              </a:rPr>
              <a:t> </a:t>
            </a:r>
            <a:r>
              <a:rPr lang="en-US" altLang="en-US" sz="1400" dirty="0" err="1">
                <a:solidFill>
                  <a:schemeClr val="tx1"/>
                </a:solidFill>
                <a:latin typeface="Candara"/>
                <a:ea typeface="MS PGothic"/>
              </a:rPr>
              <a:t>gorfforol</a:t>
            </a:r>
            <a:r>
              <a:rPr lang="en-US" altLang="en-US" sz="1400" b="1" dirty="0">
                <a:solidFill>
                  <a:schemeClr val="tx1"/>
                </a:solidFill>
                <a:latin typeface="Candara"/>
                <a:ea typeface="MS PGothic"/>
              </a:rPr>
              <a:t>-</a:t>
            </a:r>
          </a:p>
          <a:p>
            <a:pPr algn="ctr" eaLnBrk="1" hangingPunct="1">
              <a:spcBef>
                <a:spcPct val="0"/>
              </a:spcBef>
              <a:buClrTx/>
              <a:buSzTx/>
              <a:buFontTx/>
              <a:buNone/>
            </a:pPr>
            <a:r>
              <a:rPr lang="en-US" altLang="en-US" sz="1400" b="1" u="sng" dirty="0" err="1">
                <a:solidFill>
                  <a:schemeClr val="tx1"/>
                </a:solidFill>
                <a:highlight>
                  <a:srgbClr val="FFFF00"/>
                </a:highlight>
                <a:latin typeface="Candara"/>
                <a:ea typeface="MS PGothic"/>
              </a:rPr>
              <a:t>Dydd</a:t>
            </a:r>
            <a:r>
              <a:rPr lang="en-US" altLang="en-US" sz="1400" b="1" u="sng" dirty="0">
                <a:solidFill>
                  <a:schemeClr val="tx1"/>
                </a:solidFill>
                <a:highlight>
                  <a:srgbClr val="FFFF00"/>
                </a:highlight>
                <a:latin typeface="Candara"/>
                <a:ea typeface="MS PGothic"/>
              </a:rPr>
              <a:t> </a:t>
            </a:r>
            <a:r>
              <a:rPr lang="en-US" altLang="en-US" sz="1400" b="1" u="sng" dirty="0" err="1">
                <a:solidFill>
                  <a:schemeClr val="tx1"/>
                </a:solidFill>
                <a:highlight>
                  <a:srgbClr val="FFFF00"/>
                </a:highlight>
                <a:latin typeface="Candara"/>
                <a:ea typeface="MS PGothic"/>
              </a:rPr>
              <a:t>Llun</a:t>
            </a:r>
            <a:endParaRPr lang="en-US" altLang="en-US" sz="1400" b="1" u="sng" dirty="0" err="1">
              <a:solidFill>
                <a:schemeClr val="tx1"/>
              </a:solidFill>
              <a:highlight>
                <a:srgbClr val="FFFF00"/>
              </a:highlight>
              <a:latin typeface="Candara" panose="020E0502030303020204" pitchFamily="34" charset="0"/>
              <a:ea typeface="MS PGothic" panose="020B0600070205080204" pitchFamily="34" charset="-128"/>
            </a:endParaRPr>
          </a:p>
        </p:txBody>
      </p:sp>
      <p:sp>
        <p:nvSpPr>
          <p:cNvPr id="10283" name="TextBox 23">
            <a:extLst>
              <a:ext uri="{FF2B5EF4-FFF2-40B4-BE49-F238E27FC236}">
                <a16:creationId xmlns:a16="http://schemas.microsoft.com/office/drawing/2014/main" id="{70FB6DD2-CC51-2D30-135B-16D37B1D9225}"/>
              </a:ext>
            </a:extLst>
          </p:cNvPr>
          <p:cNvSpPr txBox="1">
            <a:spLocks noChangeArrowheads="1"/>
          </p:cNvSpPr>
          <p:nvPr/>
        </p:nvSpPr>
        <p:spPr bwMode="auto">
          <a:xfrm>
            <a:off x="471488" y="4524375"/>
            <a:ext cx="2466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None/>
            </a:pPr>
            <a:r>
              <a:rPr lang="en-US" altLang="en-US" sz="1400" b="1" i="1" dirty="0">
                <a:solidFill>
                  <a:schemeClr val="tx1"/>
                </a:solidFill>
                <a:latin typeface="Candara"/>
                <a:ea typeface="MS PGothic"/>
              </a:rPr>
              <a:t>Your child will need to wear suitable clothing for PE, e.g.   school t-shirt, black shorts, black tracksuit and suitable shoes to school on the day of their lesson- </a:t>
            </a:r>
            <a:r>
              <a:rPr lang="en-US" altLang="en-US" sz="1400" b="1" i="1" dirty="0">
                <a:solidFill>
                  <a:schemeClr val="tx1"/>
                </a:solidFill>
                <a:highlight>
                  <a:srgbClr val="FFFF00"/>
                </a:highlight>
                <a:latin typeface="Candara"/>
                <a:ea typeface="MS PGothic"/>
              </a:rPr>
              <a:t>Monday</a:t>
            </a:r>
            <a:endParaRPr lang="en-US" altLang="en-US" sz="1400" b="1" i="1" dirty="0">
              <a:solidFill>
                <a:schemeClr val="tx1"/>
              </a:solidFill>
              <a:highlight>
                <a:srgbClr val="FFFF00"/>
              </a:highlight>
              <a:latin typeface="Candara" panose="020E0502030303020204" pitchFamily="34" charset="0"/>
              <a:ea typeface="MS PGothic" panose="020B0600070205080204" pitchFamily="34" charset="-128"/>
            </a:endParaRPr>
          </a:p>
        </p:txBody>
      </p:sp>
      <p:sp>
        <p:nvSpPr>
          <p:cNvPr id="8200" name="Subtitle 2">
            <a:extLst>
              <a:ext uri="{FF2B5EF4-FFF2-40B4-BE49-F238E27FC236}">
                <a16:creationId xmlns:a16="http://schemas.microsoft.com/office/drawing/2014/main" id="{81C2BAB1-B41F-C212-FA3C-88522456CE4C}"/>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8201" name="Picture 2" descr="A sun and bridge over a river&#10;&#10;Description automatically generated">
            <a:extLst>
              <a:ext uri="{FF2B5EF4-FFF2-40B4-BE49-F238E27FC236}">
                <a16:creationId xmlns:a16="http://schemas.microsoft.com/office/drawing/2014/main" id="{76A1473A-482E-AABD-566B-80216CB6E5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22">
            <a:extLst>
              <a:ext uri="{FF2B5EF4-FFF2-40B4-BE49-F238E27FC236}">
                <a16:creationId xmlns:a16="http://schemas.microsoft.com/office/drawing/2014/main" id="{30F9861B-3A19-508C-0520-3B744E198AA5}"/>
              </a:ext>
            </a:extLst>
          </p:cNvPr>
          <p:cNvSpPr txBox="1">
            <a:spLocks noChangeArrowheads="1"/>
          </p:cNvSpPr>
          <p:nvPr/>
        </p:nvSpPr>
        <p:spPr bwMode="auto">
          <a:xfrm>
            <a:off x="3957638" y="1725613"/>
            <a:ext cx="374173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1400" b="1" dirty="0">
                <a:solidFill>
                  <a:schemeClr val="tx1"/>
                </a:solidFill>
                <a:latin typeface="Candara"/>
                <a:ea typeface="MS PGothic"/>
              </a:rPr>
              <a:t>Yn </a:t>
            </a:r>
            <a:r>
              <a:rPr lang="en-US" altLang="en-US" sz="1400" b="1" dirty="0" err="1">
                <a:solidFill>
                  <a:schemeClr val="tx1"/>
                </a:solidFill>
                <a:latin typeface="Candara"/>
                <a:ea typeface="MS PGothic"/>
              </a:rPr>
              <a:t>dymhorol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llythyr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cwricwlwm</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dod</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adref</a:t>
            </a:r>
            <a:r>
              <a:rPr lang="en-US" altLang="en-US" sz="1400" b="1" dirty="0">
                <a:solidFill>
                  <a:schemeClr val="tx1"/>
                </a:solidFill>
                <a:latin typeface="Candara"/>
                <a:ea typeface="MS PGothic"/>
              </a:rPr>
              <a:t> er </a:t>
            </a:r>
            <a:r>
              <a:rPr lang="en-US" altLang="en-US" sz="1400" b="1" dirty="0" err="1">
                <a:solidFill>
                  <a:schemeClr val="tx1"/>
                </a:solidFill>
                <a:latin typeface="Candara"/>
                <a:ea typeface="MS PGothic"/>
              </a:rPr>
              <a:t>mwyn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t>
            </a:r>
            <a:r>
              <a:rPr lang="en-US" altLang="en-US" sz="1400" b="1" dirty="0">
                <a:solidFill>
                  <a:schemeClr val="tx1"/>
                </a:solidFill>
                <a:latin typeface="Candara"/>
                <a:ea typeface="MS PGothic"/>
              </a:rPr>
              <a:t> chi </a:t>
            </a:r>
            <a:r>
              <a:rPr lang="en-US" altLang="en-US" sz="1400" b="1" dirty="0" err="1">
                <a:solidFill>
                  <a:schemeClr val="tx1"/>
                </a:solidFill>
                <a:latin typeface="Candara"/>
                <a:ea typeface="MS PGothic"/>
              </a:rPr>
              <a:t>wybod</a:t>
            </a:r>
            <a:r>
              <a:rPr lang="en-US" altLang="en-US" sz="1400" b="1" dirty="0">
                <a:solidFill>
                  <a:schemeClr val="tx1"/>
                </a:solidFill>
                <a:latin typeface="Candara"/>
                <a:ea typeface="MS PGothic"/>
              </a:rPr>
              <a:t> pa </a:t>
            </a:r>
            <a:r>
              <a:rPr lang="en-US" altLang="en-US" sz="1400" b="1" dirty="0" err="1">
                <a:solidFill>
                  <a:schemeClr val="tx1"/>
                </a:solidFill>
                <a:latin typeface="Candara"/>
                <a:ea typeface="MS PGothic"/>
              </a:rPr>
              <a:t>themau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mae’r</a:t>
            </a:r>
            <a:r>
              <a:rPr lang="en-US" altLang="en-US" sz="1400" b="1" dirty="0">
                <a:solidFill>
                  <a:schemeClr val="tx1"/>
                </a:solidFill>
                <a:latin typeface="Candara"/>
                <a:ea typeface="MS PGothic"/>
              </a:rPr>
              <a:t> plant </a:t>
            </a:r>
            <a:r>
              <a:rPr lang="en-US" altLang="en-US" sz="1400" b="1" dirty="0" err="1">
                <a:solidFill>
                  <a:schemeClr val="tx1"/>
                </a:solidFill>
                <a:latin typeface="Candara"/>
                <a:ea typeface="MS PGothic"/>
              </a:rPr>
              <a:t>wedi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dewis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ddysgu</a:t>
            </a:r>
            <a:r>
              <a:rPr lang="en-US" altLang="en-US" sz="1400" b="1" dirty="0">
                <a:solidFill>
                  <a:schemeClr val="tx1"/>
                </a:solidFill>
                <a:latin typeface="Candara"/>
                <a:ea typeface="MS PGothic"/>
              </a:rPr>
              <a:t>. Mae </a:t>
            </a:r>
            <a:r>
              <a:rPr lang="en-US" altLang="en-US" sz="1400" b="1" dirty="0" err="1">
                <a:solidFill>
                  <a:schemeClr val="tx1"/>
                </a:solidFill>
                <a:latin typeface="Candara"/>
                <a:ea typeface="MS PGothic"/>
              </a:rPr>
              <a:t>llais</a:t>
            </a:r>
            <a:r>
              <a:rPr lang="en-US" altLang="en-US" sz="1400" b="1" dirty="0">
                <a:solidFill>
                  <a:schemeClr val="tx1"/>
                </a:solidFill>
                <a:latin typeface="Candara"/>
                <a:ea typeface="MS PGothic"/>
              </a:rPr>
              <a:t> y plant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rhan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allweddol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cynllunio</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Ysgol </a:t>
            </a:r>
            <a:r>
              <a:rPr lang="en-US" altLang="en-US" sz="1400" b="1" dirty="0" err="1">
                <a:solidFill>
                  <a:schemeClr val="tx1"/>
                </a:solidFill>
                <a:latin typeface="Candara"/>
                <a:ea typeface="MS PGothic"/>
              </a:rPr>
              <a:t>Parcyrhun</a:t>
            </a:r>
            <a:endParaRPr lang="en-US" altLang="en-US" sz="1400" b="1" dirty="0">
              <a:solidFill>
                <a:schemeClr val="tx1"/>
              </a:solidFill>
              <a:latin typeface="Candara"/>
              <a:ea typeface="MS PGothic"/>
            </a:endParaRPr>
          </a:p>
          <a:p>
            <a:pPr algn="ctr" eaLnBrk="1" hangingPunct="1">
              <a:spcBef>
                <a:spcPct val="0"/>
              </a:spcBef>
              <a:buClrTx/>
              <a:buSzTx/>
              <a:buFontTx/>
              <a:buNone/>
            </a:pPr>
            <a:r>
              <a:rPr lang="en-US" altLang="en-US" sz="1400" b="1" dirty="0" err="1">
                <a:solidFill>
                  <a:schemeClr val="tx1"/>
                </a:solidFill>
                <a:latin typeface="Candara"/>
                <a:ea typeface="MS PGothic"/>
              </a:rPr>
              <a:t>Os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oes</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gwybodaeth</a:t>
            </a:r>
            <a:r>
              <a:rPr lang="en-US" altLang="en-US" sz="1400" b="1" dirty="0">
                <a:solidFill>
                  <a:schemeClr val="tx1"/>
                </a:solidFill>
                <a:latin typeface="Candara"/>
                <a:ea typeface="MS PGothic"/>
              </a:rPr>
              <a:t> neu </a:t>
            </a:r>
            <a:r>
              <a:rPr lang="en-US" altLang="en-US" sz="1400" b="1" dirty="0" err="1">
                <a:solidFill>
                  <a:schemeClr val="tx1"/>
                </a:solidFill>
                <a:latin typeface="Candara"/>
                <a:ea typeface="MS PGothic"/>
              </a:rPr>
              <a:t>cymorth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rydych</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gallu</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cynnig</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disgyblion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ar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gyfer</a:t>
            </a:r>
            <a:r>
              <a:rPr lang="en-US" altLang="en-US" sz="1400" b="1" dirty="0">
                <a:solidFill>
                  <a:schemeClr val="tx1"/>
                </a:solidFill>
                <a:latin typeface="Candara"/>
                <a:ea typeface="MS PGothic"/>
              </a:rPr>
              <a:t> y thema </a:t>
            </a:r>
            <a:r>
              <a:rPr lang="en-US" altLang="en-US" sz="1400" b="1" dirty="0" err="1">
                <a:solidFill>
                  <a:schemeClr val="tx1"/>
                </a:solidFill>
                <a:latin typeface="Candara"/>
                <a:ea typeface="MS PGothic"/>
              </a:rPr>
              <a:t>bydd</a:t>
            </a:r>
            <a:r>
              <a:rPr lang="en-US" altLang="en-US" sz="1400" b="1" dirty="0">
                <a:solidFill>
                  <a:schemeClr val="tx1"/>
                </a:solidFill>
                <a:latin typeface="Candara"/>
                <a:ea typeface="MS PGothic"/>
              </a:rPr>
              <a:t> yr </a:t>
            </a:r>
            <a:r>
              <a:rPr lang="en-US" altLang="en-US" sz="1400" b="1" dirty="0" err="1">
                <a:solidFill>
                  <a:schemeClr val="tx1"/>
                </a:solidFill>
                <a:latin typeface="Candara"/>
                <a:ea typeface="MS PGothic"/>
              </a:rPr>
              <a:t>ysgol</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gwerthfawrogi</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hyn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yn</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fawr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iawn</a:t>
            </a:r>
            <a:r>
              <a:rPr lang="en-US" altLang="en-US" sz="1400" b="1" dirty="0">
                <a:solidFill>
                  <a:schemeClr val="tx1"/>
                </a:solidFill>
                <a:latin typeface="Candara"/>
                <a:ea typeface="MS PGothic"/>
              </a:rPr>
              <a:t>.</a:t>
            </a:r>
          </a:p>
          <a:p>
            <a:pPr algn="ctr" eaLnBrk="1" hangingPunct="1">
              <a:spcBef>
                <a:spcPct val="0"/>
              </a:spcBef>
              <a:buClrTx/>
              <a:buSzTx/>
              <a:buFontTx/>
              <a:buNone/>
            </a:pPr>
            <a:endParaRPr lang="en-US" altLang="en-US" sz="1400" b="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dirty="0" err="1">
                <a:solidFill>
                  <a:schemeClr val="tx1"/>
                </a:solidFill>
                <a:latin typeface="Candara"/>
                <a:ea typeface="MS PGothic"/>
              </a:rPr>
              <a:t>Tymor</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yma</a:t>
            </a:r>
            <a:r>
              <a:rPr lang="en-US" altLang="en-US" sz="1400" b="1" dirty="0">
                <a:solidFill>
                  <a:schemeClr val="tx1"/>
                </a:solidFill>
                <a:latin typeface="Candara"/>
                <a:ea typeface="MS PGothic"/>
              </a:rPr>
              <a:t> </a:t>
            </a:r>
            <a:r>
              <a:rPr lang="en-US" altLang="en-US" sz="1400" b="1" dirty="0" err="1">
                <a:solidFill>
                  <a:schemeClr val="tx1"/>
                </a:solidFill>
                <a:latin typeface="Candara"/>
                <a:ea typeface="MS PGothic"/>
              </a:rPr>
              <a:t>ein</a:t>
            </a:r>
            <a:r>
              <a:rPr lang="en-US" altLang="en-US" sz="1400" b="1" dirty="0">
                <a:solidFill>
                  <a:schemeClr val="tx1"/>
                </a:solidFill>
                <a:latin typeface="Candara"/>
                <a:ea typeface="MS PGothic"/>
              </a:rPr>
              <a:t> thema </a:t>
            </a:r>
            <a:r>
              <a:rPr lang="en-US" altLang="en-US" sz="1400" b="1" dirty="0" err="1">
                <a:solidFill>
                  <a:schemeClr val="tx1"/>
                </a:solidFill>
                <a:latin typeface="Candara"/>
                <a:ea typeface="MS PGothic"/>
              </a:rPr>
              <a:t>yw</a:t>
            </a:r>
            <a:r>
              <a:rPr lang="en-US" altLang="en-US" sz="1400" b="1" dirty="0">
                <a:solidFill>
                  <a:schemeClr val="tx1"/>
                </a:solidFill>
                <a:latin typeface="Candara"/>
                <a:ea typeface="MS PGothic"/>
              </a:rPr>
              <a:t>- </a:t>
            </a:r>
            <a:r>
              <a:rPr lang="en-US" altLang="en-US" sz="1400" b="1" dirty="0" err="1">
                <a:solidFill>
                  <a:schemeClr val="tx1"/>
                </a:solidFill>
                <a:highlight>
                  <a:srgbClr val="FFFF00"/>
                </a:highlight>
                <a:latin typeface="Candara"/>
                <a:ea typeface="MS PGothic"/>
              </a:rPr>
              <a:t>Mynega</a:t>
            </a:r>
            <a:r>
              <a:rPr lang="en-US" altLang="en-US" sz="1400" b="1" dirty="0">
                <a:solidFill>
                  <a:schemeClr val="tx1"/>
                </a:solidFill>
                <a:highlight>
                  <a:srgbClr val="FFFF00"/>
                </a:highlight>
                <a:latin typeface="Candara"/>
                <a:ea typeface="MS PGothic"/>
              </a:rPr>
              <a:t> </a:t>
            </a:r>
            <a:r>
              <a:rPr lang="en-US" altLang="en-US" sz="1400" b="1" dirty="0" err="1">
                <a:solidFill>
                  <a:schemeClr val="tx1"/>
                </a:solidFill>
                <a:highlight>
                  <a:srgbClr val="FFFF00"/>
                </a:highlight>
                <a:latin typeface="Candara"/>
                <a:ea typeface="MS PGothic"/>
              </a:rPr>
              <a:t>dy</a:t>
            </a:r>
            <a:r>
              <a:rPr lang="en-US" altLang="en-US" sz="1400" b="1" dirty="0">
                <a:solidFill>
                  <a:schemeClr val="tx1"/>
                </a:solidFill>
                <a:highlight>
                  <a:srgbClr val="FFFF00"/>
                </a:highlight>
                <a:latin typeface="Candara"/>
                <a:ea typeface="MS PGothic"/>
              </a:rPr>
              <a:t> </a:t>
            </a:r>
            <a:r>
              <a:rPr lang="en-US" altLang="en-US" sz="1400" b="1" dirty="0" err="1">
                <a:solidFill>
                  <a:schemeClr val="tx1"/>
                </a:solidFill>
                <a:highlight>
                  <a:srgbClr val="FFFF00"/>
                </a:highlight>
                <a:latin typeface="Candara"/>
                <a:ea typeface="MS PGothic"/>
              </a:rPr>
              <a:t>hun</a:t>
            </a:r>
            <a:r>
              <a:rPr lang="en-US" altLang="en-US" sz="1400" b="1" dirty="0">
                <a:solidFill>
                  <a:schemeClr val="tx1"/>
                </a:solidFill>
                <a:highlight>
                  <a:srgbClr val="FFFF00"/>
                </a:highlight>
                <a:latin typeface="Candara"/>
                <a:ea typeface="MS PGothic"/>
              </a:rPr>
              <a:t>!</a:t>
            </a:r>
            <a:endParaRPr lang="en-US" altLang="en-US" sz="1400" b="1" dirty="0">
              <a:solidFill>
                <a:schemeClr val="tx1"/>
              </a:solidFill>
              <a:highlight>
                <a:srgbClr val="FFFF00"/>
              </a:highlight>
              <a:latin typeface="Candara" panose="020E0502030303020204" pitchFamily="34" charset="0"/>
              <a:ea typeface="MS PGothic" panose="020B0600070205080204" pitchFamily="34" charset="-128"/>
            </a:endParaRPr>
          </a:p>
        </p:txBody>
      </p:sp>
      <p:sp>
        <p:nvSpPr>
          <p:cNvPr id="3" name="TextBox 23">
            <a:extLst>
              <a:ext uri="{FF2B5EF4-FFF2-40B4-BE49-F238E27FC236}">
                <a16:creationId xmlns:a16="http://schemas.microsoft.com/office/drawing/2014/main" id="{65D2BD7D-008B-18D3-CCAB-344D3ABA10C0}"/>
              </a:ext>
            </a:extLst>
          </p:cNvPr>
          <p:cNvSpPr txBox="1">
            <a:spLocks noChangeArrowheads="1"/>
          </p:cNvSpPr>
          <p:nvPr/>
        </p:nvSpPr>
        <p:spPr bwMode="auto">
          <a:xfrm>
            <a:off x="3717925" y="4324350"/>
            <a:ext cx="36306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b="1" i="1" dirty="0">
                <a:solidFill>
                  <a:schemeClr val="tx1"/>
                </a:solidFill>
                <a:latin typeface="Candara"/>
                <a:ea typeface="MS PGothic"/>
              </a:rPr>
              <a:t>Each term a curriculum letter will be sent home for you to be aware of the themes that the children have chosen. Pupil voice is an important part of our planning at Ysgol </a:t>
            </a:r>
            <a:r>
              <a:rPr lang="en-US" altLang="en-US" sz="1400" b="1" i="1" dirty="0" err="1">
                <a:solidFill>
                  <a:schemeClr val="tx1"/>
                </a:solidFill>
                <a:latin typeface="Candara"/>
                <a:ea typeface="MS PGothic"/>
              </a:rPr>
              <a:t>Parcyrhun</a:t>
            </a:r>
            <a:r>
              <a:rPr lang="en-US" altLang="en-US" sz="1400" b="1" i="1" dirty="0">
                <a:solidFill>
                  <a:schemeClr val="tx1"/>
                </a:solidFill>
                <a:latin typeface="Candara"/>
                <a:ea typeface="MS PGothic"/>
              </a:rPr>
              <a:t>.</a:t>
            </a:r>
          </a:p>
          <a:p>
            <a:pPr eaLnBrk="1" hangingPunct="1">
              <a:spcBef>
                <a:spcPct val="0"/>
              </a:spcBef>
              <a:buClrTx/>
              <a:buSzTx/>
              <a:buFontTx/>
              <a:buNone/>
            </a:pPr>
            <a:r>
              <a:rPr lang="en-US" altLang="en-US" sz="1400" b="1" i="1" dirty="0">
                <a:solidFill>
                  <a:schemeClr val="tx1"/>
                </a:solidFill>
                <a:latin typeface="Candara"/>
                <a:ea typeface="MS PGothic"/>
              </a:rPr>
              <a:t>If you can offer any expertise or support the school would appreciate this very much.</a:t>
            </a:r>
          </a:p>
          <a:p>
            <a:pPr eaLnBrk="1" hangingPunct="1">
              <a:spcBef>
                <a:spcPct val="0"/>
              </a:spcBef>
              <a:buClrTx/>
              <a:buSzTx/>
              <a:buFontTx/>
              <a:buNone/>
            </a:pPr>
            <a:endParaRPr lang="en-US" altLang="en-US" sz="1400" b="1"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US" altLang="en-US" sz="1400" b="1" i="1" dirty="0">
                <a:solidFill>
                  <a:schemeClr val="tx1"/>
                </a:solidFill>
                <a:latin typeface="Candara"/>
                <a:ea typeface="MS PGothic"/>
              </a:rPr>
              <a:t>Our theme this term is </a:t>
            </a:r>
            <a:r>
              <a:rPr lang="en-US" altLang="en-US" sz="1400" b="1" i="1" dirty="0">
                <a:solidFill>
                  <a:schemeClr val="tx1"/>
                </a:solidFill>
                <a:highlight>
                  <a:srgbClr val="FFFF00"/>
                </a:highlight>
                <a:latin typeface="Candara"/>
                <a:ea typeface="MS PGothic"/>
              </a:rPr>
              <a:t>– Express yourself!</a:t>
            </a:r>
            <a:endParaRPr lang="en-US" altLang="en-US" sz="1400" b="1" i="1" dirty="0">
              <a:solidFill>
                <a:schemeClr val="tx1"/>
              </a:solidFill>
              <a:highlight>
                <a:srgbClr val="FFFF00"/>
              </a:highlight>
              <a:latin typeface="Candara" panose="020E0502030303020204" pitchFamily="34" charset="0"/>
              <a:ea typeface="MS PGothic" panose="020B0600070205080204" pitchFamily="34" charset="-128"/>
            </a:endParaRPr>
          </a:p>
        </p:txBody>
      </p:sp>
      <p:pic>
        <p:nvPicPr>
          <p:cNvPr id="8204" name="Picture 4" descr="A picture containing text, clipart&#10;&#10;Description automatically generated">
            <a:extLst>
              <a:ext uri="{FF2B5EF4-FFF2-40B4-BE49-F238E27FC236}">
                <a16:creationId xmlns:a16="http://schemas.microsoft.com/office/drawing/2014/main" id="{C9816832-20BA-8B6D-4EEC-0BE9F0C0B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0363" y="206375"/>
            <a:ext cx="825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3">
            <a:extLst>
              <a:ext uri="{FF2B5EF4-FFF2-40B4-BE49-F238E27FC236}">
                <a16:creationId xmlns:a16="http://schemas.microsoft.com/office/drawing/2014/main" id="{929A9978-8685-9972-B0E0-B1156C5A00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0813" y="2141538"/>
            <a:ext cx="7937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 descr="A picture containing text, vector graphics&#10;&#10;Description automatically generated">
            <a:extLst>
              <a:ext uri="{FF2B5EF4-FFF2-40B4-BE49-F238E27FC236}">
                <a16:creationId xmlns:a16="http://schemas.microsoft.com/office/drawing/2014/main" id="{4AC1175E-E88E-A953-60BC-1C89741885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2788" y="4187825"/>
            <a:ext cx="793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4" descr="A picture containing vector graphics&#10;&#10;Description automatically generated">
            <a:extLst>
              <a:ext uri="{FF2B5EF4-FFF2-40B4-BE49-F238E27FC236}">
                <a16:creationId xmlns:a16="http://schemas.microsoft.com/office/drawing/2014/main" id="{00A88A3D-9E45-9696-92F1-1B702D89CA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48538" y="5480050"/>
            <a:ext cx="8191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276"/>
                                        </p:tgtEl>
                                        <p:attrNameLst>
                                          <p:attrName>style.visibility</p:attrName>
                                        </p:attrNameLst>
                                      </p:cBhvr>
                                      <p:to>
                                        <p:strVal val="visible"/>
                                      </p:to>
                                    </p:set>
                                    <p:anim calcmode="lin" valueType="num">
                                      <p:cBhvr>
                                        <p:cTn id="7" dur="500" fill="hold"/>
                                        <p:tgtEl>
                                          <p:spTgt spid="10276"/>
                                        </p:tgtEl>
                                        <p:attrNameLst>
                                          <p:attrName>ppt_w</p:attrName>
                                        </p:attrNameLst>
                                      </p:cBhvr>
                                      <p:tavLst>
                                        <p:tav tm="0">
                                          <p:val>
                                            <p:fltVal val="0"/>
                                          </p:val>
                                        </p:tav>
                                        <p:tav tm="100000">
                                          <p:val>
                                            <p:strVal val="#ppt_w"/>
                                          </p:val>
                                        </p:tav>
                                      </p:tavLst>
                                    </p:anim>
                                    <p:anim calcmode="lin" valueType="num">
                                      <p:cBhvr>
                                        <p:cTn id="8" dur="500" fill="hold"/>
                                        <p:tgtEl>
                                          <p:spTgt spid="10276"/>
                                        </p:tgtEl>
                                        <p:attrNameLst>
                                          <p:attrName>ppt_h</p:attrName>
                                        </p:attrNameLst>
                                      </p:cBhvr>
                                      <p:tavLst>
                                        <p:tav tm="0">
                                          <p:val>
                                            <p:fltVal val="0"/>
                                          </p:val>
                                        </p:tav>
                                        <p:tav tm="100000">
                                          <p:val>
                                            <p:strVal val="#ppt_h"/>
                                          </p:val>
                                        </p:tav>
                                      </p:tavLst>
                                    </p:anim>
                                    <p:animEffect transition="in" filter="fade">
                                      <p:cBhvr>
                                        <p:cTn id="9" dur="500"/>
                                        <p:tgtEl>
                                          <p:spTgt spid="10276"/>
                                        </p:tgtEl>
                                      </p:cBhvr>
                                    </p:animEffect>
                                  </p:childTnLst>
                                </p:cTn>
                              </p:par>
                              <p:par>
                                <p:cTn id="10" presetID="53" presetClass="entr" presetSubtype="16" fill="hold" nodeType="withEffect">
                                  <p:stCondLst>
                                    <p:cond delay="0"/>
                                  </p:stCondLst>
                                  <p:childTnLst>
                                    <p:set>
                                      <p:cBhvr>
                                        <p:cTn id="11" dur="1" fill="hold">
                                          <p:stCondLst>
                                            <p:cond delay="0"/>
                                          </p:stCondLst>
                                        </p:cTn>
                                        <p:tgtEl>
                                          <p:spTgt spid="10281"/>
                                        </p:tgtEl>
                                        <p:attrNameLst>
                                          <p:attrName>style.visibility</p:attrName>
                                        </p:attrNameLst>
                                      </p:cBhvr>
                                      <p:to>
                                        <p:strVal val="visible"/>
                                      </p:to>
                                    </p:set>
                                    <p:anim calcmode="lin" valueType="num">
                                      <p:cBhvr>
                                        <p:cTn id="12" dur="500" fill="hold"/>
                                        <p:tgtEl>
                                          <p:spTgt spid="10281"/>
                                        </p:tgtEl>
                                        <p:attrNameLst>
                                          <p:attrName>ppt_w</p:attrName>
                                        </p:attrNameLst>
                                      </p:cBhvr>
                                      <p:tavLst>
                                        <p:tav tm="0">
                                          <p:val>
                                            <p:fltVal val="0"/>
                                          </p:val>
                                        </p:tav>
                                        <p:tav tm="100000">
                                          <p:val>
                                            <p:strVal val="#ppt_w"/>
                                          </p:val>
                                        </p:tav>
                                      </p:tavLst>
                                    </p:anim>
                                    <p:anim calcmode="lin" valueType="num">
                                      <p:cBhvr>
                                        <p:cTn id="13" dur="500" fill="hold"/>
                                        <p:tgtEl>
                                          <p:spTgt spid="10281"/>
                                        </p:tgtEl>
                                        <p:attrNameLst>
                                          <p:attrName>ppt_h</p:attrName>
                                        </p:attrNameLst>
                                      </p:cBhvr>
                                      <p:tavLst>
                                        <p:tav tm="0">
                                          <p:val>
                                            <p:fltVal val="0"/>
                                          </p:val>
                                        </p:tav>
                                        <p:tav tm="100000">
                                          <p:val>
                                            <p:strVal val="#ppt_h"/>
                                          </p:val>
                                        </p:tav>
                                      </p:tavLst>
                                    </p:anim>
                                    <p:animEffect transition="in" filter="fade">
                                      <p:cBhvr>
                                        <p:cTn id="14" dur="500"/>
                                        <p:tgtEl>
                                          <p:spTgt spid="10281"/>
                                        </p:tgtEl>
                                      </p:cBhvr>
                                    </p:animEffect>
                                  </p:childTnLst>
                                </p:cTn>
                              </p:par>
                              <p:par>
                                <p:cTn id="15" presetID="53" presetClass="entr" presetSubtype="16" fill="hold" nodeType="withEffect">
                                  <p:stCondLst>
                                    <p:cond delay="0"/>
                                  </p:stCondLst>
                                  <p:childTnLst>
                                    <p:set>
                                      <p:cBhvr>
                                        <p:cTn id="16" dur="1" fill="hold">
                                          <p:stCondLst>
                                            <p:cond delay="0"/>
                                          </p:stCondLst>
                                        </p:cTn>
                                        <p:tgtEl>
                                          <p:spTgt spid="10282"/>
                                        </p:tgtEl>
                                        <p:attrNameLst>
                                          <p:attrName>style.visibility</p:attrName>
                                        </p:attrNameLst>
                                      </p:cBhvr>
                                      <p:to>
                                        <p:strVal val="visible"/>
                                      </p:to>
                                    </p:set>
                                    <p:anim calcmode="lin" valueType="num">
                                      <p:cBhvr>
                                        <p:cTn id="17" dur="500" fill="hold"/>
                                        <p:tgtEl>
                                          <p:spTgt spid="10282"/>
                                        </p:tgtEl>
                                        <p:attrNameLst>
                                          <p:attrName>ppt_w</p:attrName>
                                        </p:attrNameLst>
                                      </p:cBhvr>
                                      <p:tavLst>
                                        <p:tav tm="0">
                                          <p:val>
                                            <p:fltVal val="0"/>
                                          </p:val>
                                        </p:tav>
                                        <p:tav tm="100000">
                                          <p:val>
                                            <p:strVal val="#ppt_w"/>
                                          </p:val>
                                        </p:tav>
                                      </p:tavLst>
                                    </p:anim>
                                    <p:anim calcmode="lin" valueType="num">
                                      <p:cBhvr>
                                        <p:cTn id="18" dur="500" fill="hold"/>
                                        <p:tgtEl>
                                          <p:spTgt spid="10282"/>
                                        </p:tgtEl>
                                        <p:attrNameLst>
                                          <p:attrName>ppt_h</p:attrName>
                                        </p:attrNameLst>
                                      </p:cBhvr>
                                      <p:tavLst>
                                        <p:tav tm="0">
                                          <p:val>
                                            <p:fltVal val="0"/>
                                          </p:val>
                                        </p:tav>
                                        <p:tav tm="100000">
                                          <p:val>
                                            <p:strVal val="#ppt_h"/>
                                          </p:val>
                                        </p:tav>
                                      </p:tavLst>
                                    </p:anim>
                                    <p:animEffect transition="in" filter="fade">
                                      <p:cBhvr>
                                        <p:cTn id="19" dur="500"/>
                                        <p:tgtEl>
                                          <p:spTgt spid="10282"/>
                                        </p:tgtEl>
                                      </p:cBhvr>
                                    </p:animEffect>
                                  </p:childTnLst>
                                </p:cTn>
                              </p:par>
                              <p:par>
                                <p:cTn id="20" presetID="53" presetClass="entr" presetSubtype="16" fill="hold" nodeType="withEffect">
                                  <p:stCondLst>
                                    <p:cond delay="0"/>
                                  </p:stCondLst>
                                  <p:childTnLst>
                                    <p:set>
                                      <p:cBhvr>
                                        <p:cTn id="21" dur="1" fill="hold">
                                          <p:stCondLst>
                                            <p:cond delay="0"/>
                                          </p:stCondLst>
                                        </p:cTn>
                                        <p:tgtEl>
                                          <p:spTgt spid="10283"/>
                                        </p:tgtEl>
                                        <p:attrNameLst>
                                          <p:attrName>style.visibility</p:attrName>
                                        </p:attrNameLst>
                                      </p:cBhvr>
                                      <p:to>
                                        <p:strVal val="visible"/>
                                      </p:to>
                                    </p:set>
                                    <p:anim calcmode="lin" valueType="num">
                                      <p:cBhvr>
                                        <p:cTn id="22" dur="500" fill="hold"/>
                                        <p:tgtEl>
                                          <p:spTgt spid="10283"/>
                                        </p:tgtEl>
                                        <p:attrNameLst>
                                          <p:attrName>ppt_w</p:attrName>
                                        </p:attrNameLst>
                                      </p:cBhvr>
                                      <p:tavLst>
                                        <p:tav tm="0">
                                          <p:val>
                                            <p:fltVal val="0"/>
                                          </p:val>
                                        </p:tav>
                                        <p:tav tm="100000">
                                          <p:val>
                                            <p:strVal val="#ppt_w"/>
                                          </p:val>
                                        </p:tav>
                                      </p:tavLst>
                                    </p:anim>
                                    <p:anim calcmode="lin" valueType="num">
                                      <p:cBhvr>
                                        <p:cTn id="23" dur="500" fill="hold"/>
                                        <p:tgtEl>
                                          <p:spTgt spid="10283"/>
                                        </p:tgtEl>
                                        <p:attrNameLst>
                                          <p:attrName>ppt_h</p:attrName>
                                        </p:attrNameLst>
                                      </p:cBhvr>
                                      <p:tavLst>
                                        <p:tav tm="0">
                                          <p:val>
                                            <p:fltVal val="0"/>
                                          </p:val>
                                        </p:tav>
                                        <p:tav tm="100000">
                                          <p:val>
                                            <p:strVal val="#ppt_h"/>
                                          </p:val>
                                        </p:tav>
                                      </p:tavLst>
                                    </p:anim>
                                    <p:animEffect transition="in" filter="fade">
                                      <p:cBhvr>
                                        <p:cTn id="24" dur="500"/>
                                        <p:tgtEl>
                                          <p:spTgt spid="10283"/>
                                        </p:tgtEl>
                                      </p:cBhvr>
                                    </p:animEffect>
                                  </p:childTnLst>
                                </p:cTn>
                              </p:par>
                              <p:par>
                                <p:cTn id="25" presetID="53"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animEffect transition="in" filter="fade">
                                      <p:cBhvr>
                                        <p:cTn id="29" dur="500"/>
                                        <p:tgtEl>
                                          <p:spTgt spid="2"/>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6" grpId="0"/>
      <p:bldP spid="10282" grpId="0"/>
      <p:bldP spid="10283" grpId="0"/>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1" descr="Young boy reading a book with imagination 614400 Vector Art at Vecteezy">
            <a:extLst>
              <a:ext uri="{FF2B5EF4-FFF2-40B4-BE49-F238E27FC236}">
                <a16:creationId xmlns:a16="http://schemas.microsoft.com/office/drawing/2014/main" id="{E2155A24-15B6-95C2-6656-7A1CB2B30F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3729038"/>
            <a:ext cx="13525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28">
            <a:extLst>
              <a:ext uri="{FF2B5EF4-FFF2-40B4-BE49-F238E27FC236}">
                <a16:creationId xmlns:a16="http://schemas.microsoft.com/office/drawing/2014/main" id="{20AC1245-D745-7B13-F1C0-4F82945C2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7375" y="3902075"/>
            <a:ext cx="1690688"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5" descr="Yoga Kid Clipart Clipart Library Kid Yoga Clip Art - Kid Yoga Clipart ...">
            <a:extLst>
              <a:ext uri="{FF2B5EF4-FFF2-40B4-BE49-F238E27FC236}">
                <a16:creationId xmlns:a16="http://schemas.microsoft.com/office/drawing/2014/main" id="{842164FF-979D-62BC-3207-C8984B6737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5063" y="619125"/>
            <a:ext cx="11715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itle 1">
            <a:extLst>
              <a:ext uri="{FF2B5EF4-FFF2-40B4-BE49-F238E27FC236}">
                <a16:creationId xmlns:a16="http://schemas.microsoft.com/office/drawing/2014/main" id="{EE8D78C7-EBA1-DCA4-DD18-E18D030AAAE1}"/>
              </a:ext>
            </a:extLst>
          </p:cNvPr>
          <p:cNvSpPr txBox="1">
            <a:spLocks/>
          </p:cNvSpPr>
          <p:nvPr/>
        </p:nvSpPr>
        <p:spPr bwMode="auto">
          <a:xfrm>
            <a:off x="7596188" y="4019550"/>
            <a:ext cx="1266825" cy="8016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sgiliau/skills</a:t>
            </a:r>
          </a:p>
        </p:txBody>
      </p:sp>
      <p:sp>
        <p:nvSpPr>
          <p:cNvPr id="7" name="Title 1">
            <a:extLst>
              <a:ext uri="{FF2B5EF4-FFF2-40B4-BE49-F238E27FC236}">
                <a16:creationId xmlns:a16="http://schemas.microsoft.com/office/drawing/2014/main" id="{5DB63018-3C63-71E5-9F19-352F1E142D9D}"/>
              </a:ext>
            </a:extLst>
          </p:cNvPr>
          <p:cNvSpPr txBox="1">
            <a:spLocks/>
          </p:cNvSpPr>
          <p:nvPr/>
        </p:nvSpPr>
        <p:spPr>
          <a:xfrm>
            <a:off x="1647825" y="5878513"/>
            <a:ext cx="2160588" cy="865187"/>
          </a:xfrm>
          <a:prstGeom prst="rect">
            <a:avLst/>
          </a:prstGeom>
          <a:solidFill>
            <a:srgbClr val="FFFF00"/>
          </a:solidFill>
        </p:spPr>
        <p:txBody>
          <a:bodyPr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2800">
                <a:latin typeface="Calibri" panose="020F0502020204030204" pitchFamily="34" charset="0"/>
              </a:rPr>
              <a:t>annibyniaeth/ independence</a:t>
            </a:r>
          </a:p>
        </p:txBody>
      </p:sp>
      <p:sp>
        <p:nvSpPr>
          <p:cNvPr id="9223" name="Title 1">
            <a:extLst>
              <a:ext uri="{FF2B5EF4-FFF2-40B4-BE49-F238E27FC236}">
                <a16:creationId xmlns:a16="http://schemas.microsoft.com/office/drawing/2014/main" id="{E7E1870C-0F54-D913-A6B9-DCD03B08ABA8}"/>
              </a:ext>
            </a:extLst>
          </p:cNvPr>
          <p:cNvSpPr txBox="1">
            <a:spLocks/>
          </p:cNvSpPr>
          <p:nvPr/>
        </p:nvSpPr>
        <p:spPr bwMode="auto">
          <a:xfrm>
            <a:off x="3567113" y="2500313"/>
            <a:ext cx="1393825" cy="8651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hapus/ happy</a:t>
            </a:r>
          </a:p>
        </p:txBody>
      </p:sp>
      <p:sp>
        <p:nvSpPr>
          <p:cNvPr id="9" name="Title 2">
            <a:extLst>
              <a:ext uri="{FF2B5EF4-FFF2-40B4-BE49-F238E27FC236}">
                <a16:creationId xmlns:a16="http://schemas.microsoft.com/office/drawing/2014/main" id="{E8A08940-B558-2BD7-FE4C-42D17CB2FA19}"/>
              </a:ext>
            </a:extLst>
          </p:cNvPr>
          <p:cNvSpPr txBox="1">
            <a:spLocks/>
          </p:cNvSpPr>
          <p:nvPr/>
        </p:nvSpPr>
        <p:spPr bwMode="auto">
          <a:xfrm>
            <a:off x="1473200" y="28098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Cyfleoedd</a:t>
            </a:r>
            <a:r>
              <a:rPr lang="en-US" altLang="en-US" sz="4000">
                <a:solidFill>
                  <a:srgbClr val="0000FF"/>
                </a:solidFill>
                <a:latin typeface="+mj-lt"/>
              </a:rPr>
              <a:t> </a:t>
            </a:r>
            <a:r>
              <a:rPr lang="en-US" altLang="en-US" sz="4000" err="1">
                <a:solidFill>
                  <a:srgbClr val="0000FF"/>
                </a:solidFill>
                <a:latin typeface="+mj-lt"/>
              </a:rPr>
              <a:t>dysgu</a:t>
            </a:r>
            <a:endParaRPr lang="en-US" altLang="en-US" sz="4000">
              <a:solidFill>
                <a:srgbClr val="0000FF"/>
              </a:solidFill>
              <a:latin typeface="+mj-lt"/>
            </a:endParaRPr>
          </a:p>
        </p:txBody>
      </p:sp>
      <p:sp>
        <p:nvSpPr>
          <p:cNvPr id="9225" name="Title 2">
            <a:extLst>
              <a:ext uri="{FF2B5EF4-FFF2-40B4-BE49-F238E27FC236}">
                <a16:creationId xmlns:a16="http://schemas.microsoft.com/office/drawing/2014/main" id="{428B5B2B-C47C-9C63-1BFA-A075F259D548}"/>
              </a:ext>
            </a:extLst>
          </p:cNvPr>
          <p:cNvSpPr txBox="1">
            <a:spLocks/>
          </p:cNvSpPr>
          <p:nvPr/>
        </p:nvSpPr>
        <p:spPr bwMode="auto">
          <a:xfrm>
            <a:off x="1914525" y="939800"/>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Learning opportunities</a:t>
            </a:r>
          </a:p>
        </p:txBody>
      </p:sp>
      <p:pic>
        <p:nvPicPr>
          <p:cNvPr id="9226" name="Picture 3" descr="A sun and bridge over a river&#10;&#10;Description automatically generated">
            <a:extLst>
              <a:ext uri="{FF2B5EF4-FFF2-40B4-BE49-F238E27FC236}">
                <a16:creationId xmlns:a16="http://schemas.microsoft.com/office/drawing/2014/main" id="{0854FE15-141E-4B1D-E59A-EF9F6D0BF3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7" name="Title 1">
            <a:extLst>
              <a:ext uri="{FF2B5EF4-FFF2-40B4-BE49-F238E27FC236}">
                <a16:creationId xmlns:a16="http://schemas.microsoft.com/office/drawing/2014/main" id="{69FDB12F-0C8A-2931-A8A9-8CEA34F2336D}"/>
              </a:ext>
            </a:extLst>
          </p:cNvPr>
          <p:cNvSpPr txBox="1">
            <a:spLocks/>
          </p:cNvSpPr>
          <p:nvPr/>
        </p:nvSpPr>
        <p:spPr bwMode="auto">
          <a:xfrm>
            <a:off x="1590675" y="3109913"/>
            <a:ext cx="1598613"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cynnydd/ progress</a:t>
            </a:r>
          </a:p>
        </p:txBody>
      </p:sp>
      <p:sp>
        <p:nvSpPr>
          <p:cNvPr id="9228" name="Title 1">
            <a:extLst>
              <a:ext uri="{FF2B5EF4-FFF2-40B4-BE49-F238E27FC236}">
                <a16:creationId xmlns:a16="http://schemas.microsoft.com/office/drawing/2014/main" id="{3737BF80-5485-AD07-6139-F6C50F181A47}"/>
              </a:ext>
            </a:extLst>
          </p:cNvPr>
          <p:cNvSpPr txBox="1">
            <a:spLocks/>
          </p:cNvSpPr>
          <p:nvPr/>
        </p:nvSpPr>
        <p:spPr bwMode="auto">
          <a:xfrm>
            <a:off x="4776788" y="4872038"/>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Clybiau / clubs </a:t>
            </a:r>
          </a:p>
        </p:txBody>
      </p:sp>
      <p:sp>
        <p:nvSpPr>
          <p:cNvPr id="9229" name="Title 1">
            <a:extLst>
              <a:ext uri="{FF2B5EF4-FFF2-40B4-BE49-F238E27FC236}">
                <a16:creationId xmlns:a16="http://schemas.microsoft.com/office/drawing/2014/main" id="{97AD09F3-0823-9EF7-9D9B-672FB8C518E2}"/>
              </a:ext>
            </a:extLst>
          </p:cNvPr>
          <p:cNvSpPr txBox="1">
            <a:spLocks/>
          </p:cNvSpPr>
          <p:nvPr/>
        </p:nvSpPr>
        <p:spPr bwMode="auto">
          <a:xfrm>
            <a:off x="3276600" y="1593850"/>
            <a:ext cx="2370138"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Llawysgrifen/ handwriting</a:t>
            </a:r>
          </a:p>
        </p:txBody>
      </p:sp>
      <p:sp>
        <p:nvSpPr>
          <p:cNvPr id="9230" name="Title 1">
            <a:extLst>
              <a:ext uri="{FF2B5EF4-FFF2-40B4-BE49-F238E27FC236}">
                <a16:creationId xmlns:a16="http://schemas.microsoft.com/office/drawing/2014/main" id="{55695A24-AD9A-EE17-A01D-DA0D808C7CF6}"/>
              </a:ext>
            </a:extLst>
          </p:cNvPr>
          <p:cNvSpPr txBox="1">
            <a:spLocks/>
          </p:cNvSpPr>
          <p:nvPr/>
        </p:nvSpPr>
        <p:spPr bwMode="auto">
          <a:xfrm>
            <a:off x="2246313" y="4672013"/>
            <a:ext cx="1911350"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Ieithoedd/ Languages</a:t>
            </a:r>
          </a:p>
        </p:txBody>
      </p:sp>
      <p:sp>
        <p:nvSpPr>
          <p:cNvPr id="9231" name="Title 1">
            <a:extLst>
              <a:ext uri="{FF2B5EF4-FFF2-40B4-BE49-F238E27FC236}">
                <a16:creationId xmlns:a16="http://schemas.microsoft.com/office/drawing/2014/main" id="{FB31EC50-0D72-78D5-388C-DECE22A7BEC3}"/>
              </a:ext>
            </a:extLst>
          </p:cNvPr>
          <p:cNvSpPr txBox="1">
            <a:spLocks/>
          </p:cNvSpPr>
          <p:nvPr/>
        </p:nvSpPr>
        <p:spPr bwMode="auto">
          <a:xfrm>
            <a:off x="4217988" y="5792788"/>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Cerdded / walking </a:t>
            </a:r>
          </a:p>
        </p:txBody>
      </p:sp>
      <p:sp>
        <p:nvSpPr>
          <p:cNvPr id="9232" name="Title 1">
            <a:extLst>
              <a:ext uri="{FF2B5EF4-FFF2-40B4-BE49-F238E27FC236}">
                <a16:creationId xmlns:a16="http://schemas.microsoft.com/office/drawing/2014/main" id="{341ED10A-787F-5EFB-8BF7-C3C4C61CB8F7}"/>
              </a:ext>
            </a:extLst>
          </p:cNvPr>
          <p:cNvSpPr txBox="1">
            <a:spLocks/>
          </p:cNvSpPr>
          <p:nvPr/>
        </p:nvSpPr>
        <p:spPr bwMode="auto">
          <a:xfrm>
            <a:off x="315913" y="5095875"/>
            <a:ext cx="1598612"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Darllen / reading</a:t>
            </a:r>
          </a:p>
        </p:txBody>
      </p:sp>
      <p:sp>
        <p:nvSpPr>
          <p:cNvPr id="9233" name="Title 1">
            <a:extLst>
              <a:ext uri="{FF2B5EF4-FFF2-40B4-BE49-F238E27FC236}">
                <a16:creationId xmlns:a16="http://schemas.microsoft.com/office/drawing/2014/main" id="{53C70B00-E286-F28C-1A00-A9FDD7AD006D}"/>
              </a:ext>
            </a:extLst>
          </p:cNvPr>
          <p:cNvSpPr txBox="1">
            <a:spLocks/>
          </p:cNvSpPr>
          <p:nvPr/>
        </p:nvSpPr>
        <p:spPr bwMode="auto">
          <a:xfrm>
            <a:off x="6692900" y="194882"/>
            <a:ext cx="1598613" cy="704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2800">
                <a:solidFill>
                  <a:schemeClr val="tx1"/>
                </a:solidFill>
                <a:latin typeface="Calibri" panose="020F0502020204030204" pitchFamily="34" charset="0"/>
                <a:ea typeface="MS PGothic" panose="020B0600070205080204" pitchFamily="34" charset="-128"/>
                <a:cs typeface="Arial" panose="020B0604020202020204" pitchFamily="34" charset="0"/>
              </a:rPr>
              <a:t>Milltir / daily mile</a:t>
            </a:r>
          </a:p>
        </p:txBody>
      </p:sp>
      <p:pic>
        <p:nvPicPr>
          <p:cNvPr id="9234" name="Picture 19" descr="The Curiosity Approach ™️ on Instagram: “Home from home.... . Were ...">
            <a:extLst>
              <a:ext uri="{FF2B5EF4-FFF2-40B4-BE49-F238E27FC236}">
                <a16:creationId xmlns:a16="http://schemas.microsoft.com/office/drawing/2014/main" id="{326C66C6-3B8D-15D2-79BA-E6484472BB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75" y="1743075"/>
            <a:ext cx="15621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0">
            <a:extLst>
              <a:ext uri="{FF2B5EF4-FFF2-40B4-BE49-F238E27FC236}">
                <a16:creationId xmlns:a16="http://schemas.microsoft.com/office/drawing/2014/main" id="{4C132BCB-34ED-ECC1-A8CA-779FB612A0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600" y="3043238"/>
            <a:ext cx="1076325"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6" name="Picture 22">
            <a:extLst>
              <a:ext uri="{FF2B5EF4-FFF2-40B4-BE49-F238E27FC236}">
                <a16:creationId xmlns:a16="http://schemas.microsoft.com/office/drawing/2014/main" id="{5D9C7735-5479-90B7-7E3C-7F26594BAA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66975" y="2076450"/>
            <a:ext cx="80962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7" name="Picture 23" descr="How to Teach Students to Think Like Scientists | Science experiments ...">
            <a:extLst>
              <a:ext uri="{FF2B5EF4-FFF2-40B4-BE49-F238E27FC236}">
                <a16:creationId xmlns:a16="http://schemas.microsoft.com/office/drawing/2014/main" id="{D0B115A0-F9F3-A90E-7A8B-5141A8E376A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41900" y="3252788"/>
            <a:ext cx="13335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8" name="Picture 24">
            <a:extLst>
              <a:ext uri="{FF2B5EF4-FFF2-40B4-BE49-F238E27FC236}">
                <a16:creationId xmlns:a16="http://schemas.microsoft.com/office/drawing/2014/main" id="{01922CE9-E879-C242-B163-9466B9CE04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08413" y="3876675"/>
            <a:ext cx="92392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9" name="Picture 26">
            <a:extLst>
              <a:ext uri="{FF2B5EF4-FFF2-40B4-BE49-F238E27FC236}">
                <a16:creationId xmlns:a16="http://schemas.microsoft.com/office/drawing/2014/main" id="{754AC0B9-2827-05A2-F495-23C244B77F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5225" y="1874838"/>
            <a:ext cx="22098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0" name="Picture 27">
            <a:extLst>
              <a:ext uri="{FF2B5EF4-FFF2-40B4-BE49-F238E27FC236}">
                <a16:creationId xmlns:a16="http://schemas.microsoft.com/office/drawing/2014/main" id="{07BD12E3-0C1B-9685-CB81-57E1DAB7768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681913" y="2733675"/>
            <a:ext cx="1065212"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1" name="Picture 29" descr="Free Sad Math Cliparts, Download Free Sad Math Cliparts png images ...">
            <a:extLst>
              <a:ext uri="{FF2B5EF4-FFF2-40B4-BE49-F238E27FC236}">
                <a16:creationId xmlns:a16="http://schemas.microsoft.com/office/drawing/2014/main" id="{DF3FF4A0-AE33-3DA5-FA0D-BD035387E4D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10438" y="4930775"/>
            <a:ext cx="161925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E2B9FC20-C7C9-D8E4-91A0-4371BAF91227}"/>
              </a:ext>
            </a:extLst>
          </p:cNvPr>
          <p:cNvSpPr txBox="1">
            <a:spLocks/>
          </p:cNvSpPr>
          <p:nvPr/>
        </p:nvSpPr>
        <p:spPr>
          <a:xfrm>
            <a:off x="547688" y="1366838"/>
            <a:ext cx="1535112" cy="625475"/>
          </a:xfrm>
          <a:prstGeom prst="rect">
            <a:avLst/>
          </a:prstGeom>
          <a:solidFill>
            <a:srgbClr val="FFFF00"/>
          </a:solidFill>
        </p:spPr>
        <p:txBody>
          <a:bodyPr anchor="ctr">
            <a:normAutofit fontScale="5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2800">
                <a:latin typeface="Calibri" panose="020F0502020204030204" pitchFamily="34" charset="0"/>
              </a:rPr>
              <a:t>ardaloedd dysgu/ learning areas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2">
            <a:extLst>
              <a:ext uri="{FF2B5EF4-FFF2-40B4-BE49-F238E27FC236}">
                <a16:creationId xmlns:a16="http://schemas.microsoft.com/office/drawing/2014/main" id="{40514947-2607-38C1-97A9-1EE6BC2EFBD4}"/>
              </a:ext>
            </a:extLst>
          </p:cNvPr>
          <p:cNvSpPr txBox="1">
            <a:spLocks/>
          </p:cNvSpPr>
          <p:nvPr/>
        </p:nvSpPr>
        <p:spPr bwMode="auto">
          <a:xfrm>
            <a:off x="2233613" y="338138"/>
            <a:ext cx="64531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Ymweliadau</a:t>
            </a:r>
            <a:r>
              <a:rPr lang="en-US" altLang="en-US" sz="4000">
                <a:solidFill>
                  <a:srgbClr val="0000FF"/>
                </a:solidFill>
                <a:latin typeface="+mj-lt"/>
              </a:rPr>
              <a:t> ac </a:t>
            </a:r>
            <a:r>
              <a:rPr lang="en-US" altLang="en-US" sz="4000" err="1">
                <a:solidFill>
                  <a:srgbClr val="0000FF"/>
                </a:solidFill>
                <a:latin typeface="+mj-lt"/>
              </a:rPr>
              <a:t>ymwelwyr</a:t>
            </a:r>
            <a:endParaRPr lang="en-US" altLang="en-US" sz="4000">
              <a:solidFill>
                <a:srgbClr val="0000FF"/>
              </a:solidFill>
              <a:latin typeface="+mj-lt"/>
            </a:endParaRPr>
          </a:p>
        </p:txBody>
      </p:sp>
      <p:sp>
        <p:nvSpPr>
          <p:cNvPr id="10243" name="Title 2">
            <a:extLst>
              <a:ext uri="{FF2B5EF4-FFF2-40B4-BE49-F238E27FC236}">
                <a16:creationId xmlns:a16="http://schemas.microsoft.com/office/drawing/2014/main" id="{5F2363D7-7855-84B0-D8BA-61F629F2A151}"/>
              </a:ext>
            </a:extLst>
          </p:cNvPr>
          <p:cNvSpPr txBox="1">
            <a:spLocks/>
          </p:cNvSpPr>
          <p:nvPr/>
        </p:nvSpPr>
        <p:spPr bwMode="auto">
          <a:xfrm>
            <a:off x="2259013" y="9207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Visits and visitors</a:t>
            </a:r>
          </a:p>
        </p:txBody>
      </p:sp>
      <p:pic>
        <p:nvPicPr>
          <p:cNvPr id="10244" name="Picture 2" descr="http://www.clipartbest.com/cliparts/RTd/g57/RTdg57Mbc.gif">
            <a:hlinkClick r:id="rId2"/>
            <a:extLst>
              <a:ext uri="{FF2B5EF4-FFF2-40B4-BE49-F238E27FC236}">
                <a16:creationId xmlns:a16="http://schemas.microsoft.com/office/drawing/2014/main" id="{532FAFEB-1EB8-93C4-548C-49385EA8D1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912" y="1843087"/>
            <a:ext cx="4025900"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A sun and bridge over a river&#10;&#10;Description automatically generated">
            <a:extLst>
              <a:ext uri="{FF2B5EF4-FFF2-40B4-BE49-F238E27FC236}">
                <a16:creationId xmlns:a16="http://schemas.microsoft.com/office/drawing/2014/main" id="{13C37808-9B1D-ECF9-7498-23DF1A5E6D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25" descr="Ammanford town centre has a lot going for it but future plans are dividing  opinion | South Wales Guardian">
            <a:extLst>
              <a:ext uri="{FF2B5EF4-FFF2-40B4-BE49-F238E27FC236}">
                <a16:creationId xmlns:a16="http://schemas.microsoft.com/office/drawing/2014/main" id="{E14AD1BB-A092-DB5C-F3AB-159C4C932C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2528" y="4538662"/>
            <a:ext cx="185737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1" descr="Menter Iaith Dinefwr - Beyond the Border">
            <a:extLst>
              <a:ext uri="{FF2B5EF4-FFF2-40B4-BE49-F238E27FC236}">
                <a16:creationId xmlns:a16="http://schemas.microsoft.com/office/drawing/2014/main" id="{F4C1FD3C-7C70-7895-18BA-DDA32FB95CA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8572" y="3201081"/>
            <a:ext cx="2095500"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Orchestra Clipart | Free download on ClipArtMag">
            <a:extLst>
              <a:ext uri="{FF2B5EF4-FFF2-40B4-BE49-F238E27FC236}">
                <a16:creationId xmlns:a16="http://schemas.microsoft.com/office/drawing/2014/main" id="{354F84F2-6B99-F0DF-EB2F-5C264B5363E6}"/>
              </a:ext>
            </a:extLst>
          </p:cNvPr>
          <p:cNvPicPr>
            <a:picLocks noChangeAspect="1"/>
          </p:cNvPicPr>
          <p:nvPr/>
        </p:nvPicPr>
        <p:blipFill>
          <a:blip r:embed="rId7"/>
          <a:stretch>
            <a:fillRect/>
          </a:stretch>
        </p:blipFill>
        <p:spPr>
          <a:xfrm>
            <a:off x="6450013" y="1450067"/>
            <a:ext cx="1933575" cy="1694770"/>
          </a:xfrm>
          <a:prstGeom prst="rect">
            <a:avLst/>
          </a:prstGeom>
        </p:spPr>
      </p:pic>
      <p:pic>
        <p:nvPicPr>
          <p:cNvPr id="3" name="Picture 2" descr="Gwersyll yr Urdd Llangrannog fydd cartref Eisteddfod T 2021 | Urdd ...">
            <a:extLst>
              <a:ext uri="{FF2B5EF4-FFF2-40B4-BE49-F238E27FC236}">
                <a16:creationId xmlns:a16="http://schemas.microsoft.com/office/drawing/2014/main" id="{50BFCEC1-12BE-2B08-309F-894F5A230703}"/>
              </a:ext>
            </a:extLst>
          </p:cNvPr>
          <p:cNvPicPr>
            <a:picLocks noChangeAspect="1"/>
          </p:cNvPicPr>
          <p:nvPr/>
        </p:nvPicPr>
        <p:blipFill>
          <a:blip r:embed="rId8"/>
          <a:stretch>
            <a:fillRect/>
          </a:stretch>
        </p:blipFill>
        <p:spPr>
          <a:xfrm>
            <a:off x="528397" y="4857749"/>
            <a:ext cx="3183426" cy="1717055"/>
          </a:xfrm>
          <a:prstGeom prst="rect">
            <a:avLst/>
          </a:prstGeom>
        </p:spPr>
      </p:pic>
      <p:pic>
        <p:nvPicPr>
          <p:cNvPr id="4" name="Picture 3" descr="My Account">
            <a:extLst>
              <a:ext uri="{FF2B5EF4-FFF2-40B4-BE49-F238E27FC236}">
                <a16:creationId xmlns:a16="http://schemas.microsoft.com/office/drawing/2014/main" id="{65555CEA-26D5-46C3-DE69-B941B4C0D26B}"/>
              </a:ext>
            </a:extLst>
          </p:cNvPr>
          <p:cNvPicPr>
            <a:picLocks noChangeAspect="1"/>
          </p:cNvPicPr>
          <p:nvPr/>
        </p:nvPicPr>
        <p:blipFill>
          <a:blip r:embed="rId9"/>
          <a:stretch>
            <a:fillRect/>
          </a:stretch>
        </p:blipFill>
        <p:spPr>
          <a:xfrm>
            <a:off x="6603130" y="5185741"/>
            <a:ext cx="2452839" cy="138906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414E34-F063-F471-396B-B7ECFA7CAD19}"/>
              </a:ext>
            </a:extLst>
          </p:cNvPr>
          <p:cNvSpPr>
            <a:spLocks noGrp="1"/>
          </p:cNvSpPr>
          <p:nvPr>
            <p:ph type="title"/>
          </p:nvPr>
        </p:nvSpPr>
        <p:spPr>
          <a:xfrm>
            <a:off x="1704975" y="265113"/>
            <a:ext cx="6753225" cy="1958975"/>
          </a:xfrm>
        </p:spPr>
        <p:txBody>
          <a:bodyPr rtlCol="0">
            <a:normAutofit fontScale="90000"/>
          </a:bodyPr>
          <a:lstStyle/>
          <a:p>
            <a:pPr eaLnBrk="1" fontAlgn="auto" hangingPunct="1">
              <a:spcAft>
                <a:spcPts val="0"/>
              </a:spcAft>
              <a:defRPr/>
            </a:pPr>
            <a:r>
              <a:rPr lang="en-GB" err="1">
                <a:solidFill>
                  <a:srgbClr val="0000FF"/>
                </a:solidFill>
              </a:rPr>
              <a:t>Cyswllt</a:t>
            </a:r>
            <a:r>
              <a:rPr lang="en-GB">
                <a:solidFill>
                  <a:srgbClr val="0000FF"/>
                </a:solidFill>
              </a:rPr>
              <a:t> </a:t>
            </a:r>
            <a:r>
              <a:rPr lang="en-GB" err="1">
                <a:solidFill>
                  <a:srgbClr val="0000FF"/>
                </a:solidFill>
              </a:rPr>
              <a:t>cartref</a:t>
            </a:r>
            <a:r>
              <a:rPr lang="en-GB">
                <a:solidFill>
                  <a:srgbClr val="0000FF"/>
                </a:solidFill>
              </a:rPr>
              <a:t> </a:t>
            </a:r>
            <a:r>
              <a:rPr lang="en-GB" err="1">
                <a:solidFill>
                  <a:srgbClr val="0000FF"/>
                </a:solidFill>
              </a:rPr>
              <a:t>ym</a:t>
            </a:r>
            <a:r>
              <a:rPr lang="en-GB">
                <a:solidFill>
                  <a:srgbClr val="0000FF"/>
                </a:solidFill>
              </a:rPr>
              <a:t> </a:t>
            </a:r>
            <a:r>
              <a:rPr lang="en-GB" err="1">
                <a:solidFill>
                  <a:srgbClr val="0000FF"/>
                </a:solidFill>
              </a:rPr>
              <a:t>Mlwyddyn</a:t>
            </a:r>
            <a:r>
              <a:rPr lang="en-GB">
                <a:solidFill>
                  <a:srgbClr val="0000FF"/>
                </a:solidFill>
              </a:rPr>
              <a:t> 5 a 6</a:t>
            </a:r>
            <a:br>
              <a:rPr lang="en-GB">
                <a:solidFill>
                  <a:srgbClr val="0000FF"/>
                </a:solidFill>
              </a:rPr>
            </a:br>
            <a:br>
              <a:rPr lang="en-GB">
                <a:solidFill>
                  <a:srgbClr val="0000FF"/>
                </a:solidFill>
              </a:rPr>
            </a:br>
            <a:r>
              <a:rPr lang="en-GB">
                <a:solidFill>
                  <a:srgbClr val="00B050"/>
                </a:solidFill>
                <a:latin typeface="+mn-lt"/>
              </a:rPr>
              <a:t>Home school links in Year 5 and 6</a:t>
            </a:r>
          </a:p>
        </p:txBody>
      </p:sp>
      <p:sp>
        <p:nvSpPr>
          <p:cNvPr id="11267" name="Subtitle 2">
            <a:extLst>
              <a:ext uri="{FF2B5EF4-FFF2-40B4-BE49-F238E27FC236}">
                <a16:creationId xmlns:a16="http://schemas.microsoft.com/office/drawing/2014/main" id="{E3CBA77B-EAC1-3D6A-2D8D-7BF8CBDA065E}"/>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sp>
        <p:nvSpPr>
          <p:cNvPr id="11268" name="Rectangle 7">
            <a:extLst>
              <a:ext uri="{FF2B5EF4-FFF2-40B4-BE49-F238E27FC236}">
                <a16:creationId xmlns:a16="http://schemas.microsoft.com/office/drawing/2014/main" id="{33308EEA-5273-6411-655B-7CC2612936D2}"/>
              </a:ext>
            </a:extLst>
          </p:cNvPr>
          <p:cNvSpPr>
            <a:spLocks noChangeArrowheads="1"/>
          </p:cNvSpPr>
          <p:nvPr/>
        </p:nvSpPr>
        <p:spPr bwMode="auto">
          <a:xfrm>
            <a:off x="241300" y="2274888"/>
            <a:ext cx="86264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600">
                <a:solidFill>
                  <a:schemeClr val="tx1"/>
                </a:solidFill>
              </a:rPr>
              <a:t>Bydd ffeiliau darllen yn dod adref bob nos ac yn dychwelyd i’r ysgol bob bore. </a:t>
            </a:r>
          </a:p>
          <a:p>
            <a:pPr eaLnBrk="1" hangingPunct="1">
              <a:spcBef>
                <a:spcPct val="0"/>
              </a:spcBef>
              <a:buClrTx/>
              <a:buSzTx/>
              <a:buFontTx/>
              <a:buNone/>
            </a:pPr>
            <a:r>
              <a:rPr lang="en-GB" altLang="en-US" sz="1600">
                <a:solidFill>
                  <a:schemeClr val="tx1"/>
                </a:solidFill>
              </a:rPr>
              <a:t>Cofiwch gwaghau unrhywbeth sydd ddim angen ynddo yn wythnosol.</a:t>
            </a:r>
          </a:p>
          <a:p>
            <a:pPr eaLnBrk="1" hangingPunct="1">
              <a:spcBef>
                <a:spcPct val="0"/>
              </a:spcBef>
              <a:buClrTx/>
              <a:buSzTx/>
              <a:buFontTx/>
              <a:buNone/>
            </a:pPr>
            <a:endParaRPr lang="en-GB" altLang="en-US" sz="1600">
              <a:solidFill>
                <a:schemeClr val="tx1"/>
              </a:solidFill>
            </a:endParaRPr>
          </a:p>
          <a:p>
            <a:pPr eaLnBrk="1" hangingPunct="1">
              <a:spcBef>
                <a:spcPct val="0"/>
              </a:spcBef>
              <a:buClrTx/>
              <a:buSzTx/>
              <a:buFontTx/>
              <a:buNone/>
            </a:pPr>
            <a:r>
              <a:rPr lang="en-GB" altLang="en-US" sz="1600">
                <a:solidFill>
                  <a:schemeClr val="tx1"/>
                </a:solidFill>
              </a:rPr>
              <a:t>The reading file will go home every day and return to school every morning.</a:t>
            </a:r>
          </a:p>
          <a:p>
            <a:pPr eaLnBrk="1" hangingPunct="1">
              <a:spcBef>
                <a:spcPct val="0"/>
              </a:spcBef>
              <a:buClrTx/>
              <a:buSzTx/>
              <a:buFontTx/>
              <a:buNone/>
            </a:pPr>
            <a:r>
              <a:rPr lang="en-GB" altLang="en-US" sz="1600">
                <a:solidFill>
                  <a:schemeClr val="tx1"/>
                </a:solidFill>
              </a:rPr>
              <a:t>Please remember to remove any unnecessary items weekly.</a:t>
            </a:r>
          </a:p>
        </p:txBody>
      </p:sp>
      <p:pic>
        <p:nvPicPr>
          <p:cNvPr id="11269" name="Picture 4" descr="A green book with red bookmark&#10;&#10;Description automatically generated">
            <a:extLst>
              <a:ext uri="{FF2B5EF4-FFF2-40B4-BE49-F238E27FC236}">
                <a16:creationId xmlns:a16="http://schemas.microsoft.com/office/drawing/2014/main" id="{73B5528F-51D9-5BA2-8D48-82FCE6706F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 y="1397000"/>
            <a:ext cx="989013"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descr="A sun and bridge over a river&#10;&#10;Description automatically generated">
            <a:extLst>
              <a:ext uri="{FF2B5EF4-FFF2-40B4-BE49-F238E27FC236}">
                <a16:creationId xmlns:a16="http://schemas.microsoft.com/office/drawing/2014/main" id="{C9A210D0-A178-A11F-B768-0EA4BB7944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4AA8DAB-33D1-9D81-722B-E213A769B93F}"/>
              </a:ext>
            </a:extLst>
          </p:cNvPr>
          <p:cNvSpPr>
            <a:spLocks noChangeArrowheads="1"/>
          </p:cNvSpPr>
          <p:nvPr/>
        </p:nvSpPr>
        <p:spPr bwMode="auto">
          <a:xfrm>
            <a:off x="241300" y="3694113"/>
            <a:ext cx="6496957" cy="3139321"/>
          </a:xfrm>
          <a:prstGeom prst="rect">
            <a:avLst/>
          </a:prstGeom>
          <a:noFill/>
          <a:ln>
            <a:noFill/>
          </a:ln>
        </p:spPr>
        <p:txBody>
          <a:bodyPr wrap="square" lIns="91440" tIns="45720" rIns="91440" bIns="45720" anchor="t">
            <a:spAutoFit/>
          </a:bodyPr>
          <a:ls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a:lstStyle>
          <a:p>
            <a:r>
              <a:rPr lang="en-GB" b="1" dirty="0"/>
              <a:t>Gwaith </a:t>
            </a:r>
            <a:r>
              <a:rPr lang="en-GB" b="1" dirty="0" err="1"/>
              <a:t>Cartref</a:t>
            </a:r>
            <a:r>
              <a:rPr lang="en-GB" b="1" dirty="0"/>
              <a:t> – Mae </a:t>
            </a:r>
            <a:r>
              <a:rPr lang="en-GB" b="1" dirty="0" err="1"/>
              <a:t>gwaith</a:t>
            </a:r>
            <a:r>
              <a:rPr lang="en-GB" b="1" dirty="0"/>
              <a:t> </a:t>
            </a:r>
            <a:r>
              <a:rPr lang="en-GB" b="1" dirty="0" err="1"/>
              <a:t>cartref</a:t>
            </a:r>
            <a:r>
              <a:rPr lang="en-GB" b="1" dirty="0"/>
              <a:t> </a:t>
            </a:r>
            <a:r>
              <a:rPr lang="en-GB" b="1" dirty="0" err="1"/>
              <a:t>yn</a:t>
            </a:r>
            <a:r>
              <a:rPr lang="en-GB" b="1" dirty="0"/>
              <a:t> </a:t>
            </a:r>
            <a:r>
              <a:rPr lang="en-GB" b="1" dirty="0" err="1"/>
              <a:t>cael</a:t>
            </a:r>
            <a:r>
              <a:rPr lang="en-GB" b="1" dirty="0"/>
              <a:t> </a:t>
            </a:r>
            <a:r>
              <a:rPr lang="en-GB" b="1" dirty="0" err="1"/>
              <a:t>ei</a:t>
            </a:r>
            <a:r>
              <a:rPr lang="en-GB" b="1" dirty="0"/>
              <a:t> </a:t>
            </a:r>
            <a:r>
              <a:rPr lang="en-GB" b="1" dirty="0" err="1"/>
              <a:t>osod</a:t>
            </a:r>
            <a:r>
              <a:rPr lang="en-GB" b="1" dirty="0"/>
              <a:t> </a:t>
            </a:r>
            <a:r>
              <a:rPr lang="en-GB" b="1" dirty="0" err="1"/>
              <a:t>unwaith</a:t>
            </a:r>
            <a:r>
              <a:rPr lang="en-GB" b="1" dirty="0"/>
              <a:t> bob </a:t>
            </a:r>
            <a:r>
              <a:rPr lang="en-GB" b="1" dirty="0" err="1"/>
              <a:t>tymor</a:t>
            </a:r>
            <a:r>
              <a:rPr lang="en-GB" b="1" dirty="0"/>
              <a:t>. Mi </a:t>
            </a:r>
            <a:r>
              <a:rPr lang="en-GB" b="1" dirty="0" err="1"/>
              <a:t>fydd</a:t>
            </a:r>
            <a:r>
              <a:rPr lang="en-GB" b="1" dirty="0"/>
              <a:t> </a:t>
            </a:r>
            <a:r>
              <a:rPr lang="en-GB" b="1" dirty="0" err="1"/>
              <a:t>eich</a:t>
            </a:r>
            <a:r>
              <a:rPr lang="en-GB" b="1" dirty="0"/>
              <a:t> </a:t>
            </a:r>
            <a:r>
              <a:rPr lang="en-GB" b="1" dirty="0" err="1"/>
              <a:t>plentyn</a:t>
            </a:r>
            <a:r>
              <a:rPr lang="en-GB" b="1" dirty="0"/>
              <a:t> </a:t>
            </a:r>
            <a:r>
              <a:rPr lang="en-GB" b="1" dirty="0" err="1"/>
              <a:t>yn</a:t>
            </a:r>
            <a:r>
              <a:rPr lang="en-GB" b="1" dirty="0"/>
              <a:t> </a:t>
            </a:r>
            <a:r>
              <a:rPr lang="en-GB" b="1" dirty="0" err="1"/>
              <a:t>derbyn</a:t>
            </a:r>
            <a:r>
              <a:rPr lang="en-GB" b="1" dirty="0"/>
              <a:t> </a:t>
            </a:r>
            <a:r>
              <a:rPr lang="en-GB" b="1" dirty="0" err="1"/>
              <a:t>llyfr</a:t>
            </a:r>
            <a:r>
              <a:rPr lang="en-GB" b="1" dirty="0"/>
              <a:t> </a:t>
            </a:r>
            <a:r>
              <a:rPr lang="en-GB" b="1" dirty="0" err="1"/>
              <a:t>gwaith</a:t>
            </a:r>
            <a:r>
              <a:rPr lang="en-GB" b="1" dirty="0"/>
              <a:t> </a:t>
            </a:r>
            <a:r>
              <a:rPr lang="en-GB" b="1" dirty="0" err="1"/>
              <a:t>cartref</a:t>
            </a:r>
            <a:r>
              <a:rPr lang="en-GB" b="1" dirty="0"/>
              <a:t> a grid o </a:t>
            </a:r>
            <a:r>
              <a:rPr lang="en-GB" b="1" dirty="0" err="1"/>
              <a:t>weithgareddau</a:t>
            </a:r>
            <a:r>
              <a:rPr lang="en-GB" b="1" dirty="0"/>
              <a:t> </a:t>
            </a:r>
            <a:r>
              <a:rPr lang="en-GB" b="1" dirty="0" err="1"/>
              <a:t>i'w</a:t>
            </a:r>
            <a:r>
              <a:rPr lang="en-GB" b="1" dirty="0"/>
              <a:t> </a:t>
            </a:r>
            <a:r>
              <a:rPr lang="en-GB" b="1" dirty="0" err="1"/>
              <a:t>cwblhau</a:t>
            </a:r>
            <a:r>
              <a:rPr lang="en-GB" b="1" dirty="0"/>
              <a:t> </a:t>
            </a:r>
            <a:r>
              <a:rPr lang="en-GB" b="1" dirty="0" err="1"/>
              <a:t>dros</a:t>
            </a:r>
            <a:r>
              <a:rPr lang="en-GB" b="1" dirty="0"/>
              <a:t> y </a:t>
            </a:r>
            <a:r>
              <a:rPr lang="en-GB" b="1" dirty="0" err="1"/>
              <a:t>tymor</a:t>
            </a:r>
            <a:r>
              <a:rPr lang="en-GB" b="1" dirty="0"/>
              <a:t>. </a:t>
            </a:r>
            <a:r>
              <a:rPr lang="en-GB" b="1" dirty="0" err="1"/>
              <a:t>Dychwelwch</a:t>
            </a:r>
            <a:r>
              <a:rPr lang="en-GB" b="1" dirty="0"/>
              <a:t> y </a:t>
            </a:r>
            <a:r>
              <a:rPr lang="en-GB" b="1" dirty="0" err="1"/>
              <a:t>llyfr</a:t>
            </a:r>
            <a:r>
              <a:rPr lang="en-GB" b="1" dirty="0"/>
              <a:t> </a:t>
            </a:r>
            <a:r>
              <a:rPr lang="en-GB" b="1" dirty="0" err="1"/>
              <a:t>gwaith</a:t>
            </a:r>
            <a:r>
              <a:rPr lang="en-GB" b="1" dirty="0"/>
              <a:t> </a:t>
            </a:r>
            <a:r>
              <a:rPr lang="en-GB" b="1" dirty="0" err="1"/>
              <a:t>cartref</a:t>
            </a:r>
            <a:r>
              <a:rPr lang="en-GB" b="1" dirty="0"/>
              <a:t> </a:t>
            </a:r>
            <a:r>
              <a:rPr lang="en-GB" b="1" dirty="0" err="1"/>
              <a:t>yn</a:t>
            </a:r>
            <a:r>
              <a:rPr lang="en-GB" b="1" dirty="0"/>
              <a:t> </a:t>
            </a:r>
            <a:r>
              <a:rPr lang="en-GB" b="1" dirty="0" err="1"/>
              <a:t>ystod</a:t>
            </a:r>
            <a:r>
              <a:rPr lang="en-GB" b="1" dirty="0"/>
              <a:t> </a:t>
            </a:r>
            <a:r>
              <a:rPr lang="en-GB" b="1" dirty="0" err="1"/>
              <a:t>wythnos</a:t>
            </a:r>
            <a:r>
              <a:rPr lang="en-GB" b="1" dirty="0"/>
              <a:t> </a:t>
            </a:r>
            <a:r>
              <a:rPr lang="en-GB" b="1" dirty="0" err="1"/>
              <a:t>olaf</a:t>
            </a:r>
            <a:r>
              <a:rPr lang="en-GB" b="1" dirty="0"/>
              <a:t> y </a:t>
            </a:r>
            <a:r>
              <a:rPr lang="en-GB" b="1" dirty="0" err="1"/>
              <a:t>tymor</a:t>
            </a:r>
            <a:r>
              <a:rPr lang="en-GB" b="1" dirty="0"/>
              <a:t> </a:t>
            </a:r>
            <a:r>
              <a:rPr lang="en-GB" b="1" dirty="0" err="1"/>
              <a:t>os</a:t>
            </a:r>
            <a:r>
              <a:rPr lang="en-GB" b="1" dirty="0"/>
              <a:t> </a:t>
            </a:r>
            <a:r>
              <a:rPr lang="en-GB" b="1" dirty="0" err="1"/>
              <a:t>gwelwch</a:t>
            </a:r>
            <a:r>
              <a:rPr lang="en-GB" b="1" dirty="0"/>
              <a:t> </a:t>
            </a:r>
            <a:r>
              <a:rPr lang="en-GB" b="1" dirty="0" err="1"/>
              <a:t>yn</a:t>
            </a:r>
            <a:r>
              <a:rPr lang="en-GB" b="1" dirty="0"/>
              <a:t> </a:t>
            </a:r>
            <a:r>
              <a:rPr lang="en-GB" b="1" dirty="0" err="1"/>
              <a:t>dda</a:t>
            </a:r>
            <a:r>
              <a:rPr lang="en-GB" b="1" dirty="0"/>
              <a:t>. </a:t>
            </a:r>
            <a:endParaRPr lang="en-GB" dirty="0"/>
          </a:p>
          <a:p>
            <a:r>
              <a:rPr lang="en-GB" dirty="0"/>
              <a:t> </a:t>
            </a:r>
          </a:p>
          <a:p>
            <a:r>
              <a:rPr lang="en-GB" b="1" dirty="0"/>
              <a:t>Homework – Homework is set termly. Your child will receive a homework book and a grid of activities to be completed over the term.  Please return the homework book during the last week of the term</a:t>
            </a:r>
            <a:endParaRPr lang="en-GB" dirty="0"/>
          </a:p>
          <a:p>
            <a:r>
              <a:rPr lang="en-GB" dirty="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a:extLst>
              <a:ext uri="{FF2B5EF4-FFF2-40B4-BE49-F238E27FC236}">
                <a16:creationId xmlns:a16="http://schemas.microsoft.com/office/drawing/2014/main" id="{0FAE8EA5-D503-DB10-804B-CDA9FA7A830D}"/>
              </a:ext>
            </a:extLst>
          </p:cNvPr>
          <p:cNvSpPr>
            <a:spLocks noGrp="1"/>
          </p:cNvSpPr>
          <p:nvPr>
            <p:ph type="title"/>
          </p:nvPr>
        </p:nvSpPr>
        <p:spPr>
          <a:xfrm>
            <a:off x="3192463" y="241300"/>
            <a:ext cx="6453187" cy="604838"/>
          </a:xfrm>
        </p:spPr>
        <p:txBody>
          <a:bodyPr rtlCol="0">
            <a:normAutofit fontScale="90000"/>
          </a:bodyPr>
          <a:lstStyle/>
          <a:p>
            <a:pPr eaLnBrk="1" fontAlgn="auto" hangingPunct="1">
              <a:spcAft>
                <a:spcPts val="0"/>
              </a:spcAft>
              <a:defRPr/>
            </a:pPr>
            <a:r>
              <a:rPr lang="en-US" altLang="en-US" sz="4000">
                <a:solidFill>
                  <a:srgbClr val="0000FF"/>
                </a:solidFill>
              </a:rPr>
              <a:t>HWB</a:t>
            </a:r>
          </a:p>
        </p:txBody>
      </p:sp>
      <p:sp>
        <p:nvSpPr>
          <p:cNvPr id="12291" name="Rectangle 2">
            <a:extLst>
              <a:ext uri="{FF2B5EF4-FFF2-40B4-BE49-F238E27FC236}">
                <a16:creationId xmlns:a16="http://schemas.microsoft.com/office/drawing/2014/main" id="{7A533C39-932B-9DB1-C7A6-96B91D3DD698}"/>
              </a:ext>
            </a:extLst>
          </p:cNvPr>
          <p:cNvSpPr>
            <a:spLocks noChangeArrowheads="1"/>
          </p:cNvSpPr>
          <p:nvPr/>
        </p:nvSpPr>
        <p:spPr bwMode="auto">
          <a:xfrm>
            <a:off x="4413250" y="2230438"/>
            <a:ext cx="354965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1200" b="1">
                <a:solidFill>
                  <a:schemeClr val="tx1"/>
                </a:solidFill>
                <a:latin typeface="Candara" panose="020E0502030303020204" pitchFamily="34" charset="0"/>
                <a:ea typeface="MS PGothic" panose="020B0600070205080204" pitchFamily="34" charset="-128"/>
              </a:rPr>
              <a:t>What is HWB?</a:t>
            </a: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provided with personal Hwb log in details once an acceptable use policy has been signed by both the pupil and the parents.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children are encouraged to log into their Hwb+ accounts using the equipment available in the classroom.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All pupils and staff have access to Welsh Government’s Hwb portal. In addition to a wealth of learning resources, HWB users also have full Microsoft Office 365 functionality which includes online versions of Word, PowerPoint, Excel and OneNote. Users also have a OneDrive folder to store all their documents and files.  For more information :</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@HwbNews</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sp>
        <p:nvSpPr>
          <p:cNvPr id="12292" name="Rectangle 14">
            <a:extLst>
              <a:ext uri="{FF2B5EF4-FFF2-40B4-BE49-F238E27FC236}">
                <a16:creationId xmlns:a16="http://schemas.microsoft.com/office/drawing/2014/main" id="{2B941A93-905C-A925-6D06-E2D855A883F3}"/>
              </a:ext>
            </a:extLst>
          </p:cNvPr>
          <p:cNvSpPr>
            <a:spLocks noChangeArrowheads="1"/>
          </p:cNvSpPr>
          <p:nvPr/>
        </p:nvSpPr>
        <p:spPr bwMode="auto">
          <a:xfrm>
            <a:off x="195263" y="1895475"/>
            <a:ext cx="41862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cy-GB" altLang="en-US" sz="1200" b="1">
                <a:solidFill>
                  <a:schemeClr val="tx1"/>
                </a:solidFill>
                <a:latin typeface="Candara" panose="020E0502030303020204" pitchFamily="34" charset="0"/>
                <a:ea typeface="MS PGothic" panose="020B0600070205080204" pitchFamily="34" charset="-128"/>
              </a:rPr>
              <a:t>Beth yw Hwb?</a:t>
            </a: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 typeface="Wingdings 3" panose="05040102010807070707" pitchFamily="18" charset="2"/>
              <a:buNone/>
            </a:pPr>
            <a:r>
              <a:rPr lang="cy-GB" altLang="en-US" sz="1200">
                <a:solidFill>
                  <a:schemeClr val="tx1"/>
                </a:solidFill>
                <a:latin typeface="Candara" panose="020E0502030303020204" pitchFamily="34" charset="0"/>
                <a:ea typeface="MS PGothic" panose="020B0600070205080204" pitchFamily="34" charset="-128"/>
              </a:rPr>
              <a:t>Bydd gan bob disgybl manylion mewngofnodi personol ar </a:t>
            </a:r>
            <a:r>
              <a:rPr lang="cy-GB" altLang="en-US" sz="1200">
                <a:solidFill>
                  <a:schemeClr val="tx1"/>
                </a:solidFill>
                <a:latin typeface="Candara" panose="020E0502030303020204" pitchFamily="34" charset="0"/>
                <a:cs typeface="Calibri" panose="020F0502020204030204" pitchFamily="34" charset="0"/>
              </a:rPr>
              <a:t>ô</a:t>
            </a:r>
            <a:r>
              <a:rPr lang="cy-GB" altLang="en-US" sz="1200">
                <a:solidFill>
                  <a:schemeClr val="tx1"/>
                </a:solidFill>
                <a:latin typeface="Candara" panose="020E0502030303020204" pitchFamily="34" charset="0"/>
                <a:ea typeface="MS PGothic" panose="020B0600070205080204" pitchFamily="34" charset="-128"/>
              </a:rPr>
              <a:t>l i’r disgybl a riant lofnodi polisi defnydd  derbyniol .</a:t>
            </a: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Bydd disgyblion  yr ysgol yn cael eu hannog i fewngofnodi i’w cyfrif HWB o fewn y dosbarthiadau a thu allan i’r ysgol. </a:t>
            </a:r>
          </a:p>
          <a:p>
            <a:pPr eaLnBrk="1" hangingPunct="1">
              <a:spcBef>
                <a:spcPct val="0"/>
              </a:spcBef>
              <a:buClrTx/>
              <a:buSzTx/>
              <a:buFontTx/>
              <a:buNone/>
            </a:pP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Mae gan bob disgybl mynediad i’r platfform dysgu digidol – HWB. Mae’n galluogi dysgwyr i ddod o hyd i adnoddau a theclynnau digidol mewn unrhyw leoliad, ar unrhyw adeg ac o unrhyw ddyfais. Mae’r platfform yn sicrhau mynediad i bob ddisgybl i Office 365 sydd yn cynnwys Word, PowerPoint, Excel a OneNote. Yn ogystal, mae lle canolig gan bob ddisgybl i storio eu gwaith. </a:t>
            </a:r>
          </a:p>
          <a:p>
            <a:pPr eaLnBrk="1" hangingPunct="1">
              <a:spcBef>
                <a:spcPct val="0"/>
              </a:spcBef>
              <a:buClrTx/>
              <a:buSzTx/>
              <a:buFontTx/>
              <a:buNone/>
            </a:pPr>
            <a:endParaRPr lang="cy-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1200">
                <a:solidFill>
                  <a:schemeClr val="tx1"/>
                </a:solidFill>
                <a:latin typeface="Candara" panose="020E0502030303020204" pitchFamily="34" charset="0"/>
                <a:ea typeface="MS PGothic" panose="020B0600070205080204" pitchFamily="34" charset="-128"/>
              </a:rPr>
              <a:t>Am fwy o wybodaeth:</a:t>
            </a:r>
          </a:p>
          <a:p>
            <a:pPr eaLnBrk="1" hangingPunct="1">
              <a:spcBef>
                <a:spcPct val="0"/>
              </a:spcBef>
              <a:buClrTx/>
              <a:buSzTx/>
              <a:buFontTx/>
              <a:buNone/>
            </a:pPr>
            <a:endParaRPr lang="en-GB" altLang="en-US" sz="120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hlinkClick r:id="rId2" tooltip="Hwb help and support"/>
              </a:rPr>
              <a:t>http://hwb.wales.gov.uk/pages/Support</a:t>
            </a:r>
            <a:endParaRPr lang="en-GB" altLang="en-US" sz="1200">
              <a:solidFill>
                <a:srgbClr val="0000FF"/>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1200">
                <a:solidFill>
                  <a:srgbClr val="0000FF"/>
                </a:solidFill>
                <a:latin typeface="Candara" panose="020E0502030303020204" pitchFamily="34" charset="0"/>
                <a:ea typeface="MS PGothic" panose="020B0600070205080204" pitchFamily="34" charset="-128"/>
              </a:rPr>
              <a:t>@HwbNewyddion</a:t>
            </a:r>
          </a:p>
          <a:p>
            <a:pPr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 </a:t>
            </a:r>
          </a:p>
        </p:txBody>
      </p:sp>
      <p:pic>
        <p:nvPicPr>
          <p:cNvPr id="12293" name="Picture 4" descr="Image result for hwb">
            <a:hlinkClick r:id="rId3"/>
            <a:extLst>
              <a:ext uri="{FF2B5EF4-FFF2-40B4-BE49-F238E27FC236}">
                <a16:creationId xmlns:a16="http://schemas.microsoft.com/office/drawing/2014/main" id="{130D4B1E-84DD-B0B8-57A5-48C21C3B35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158" t="17941" r="15913" b="16756"/>
          <a:stretch>
            <a:fillRect/>
          </a:stretch>
        </p:blipFill>
        <p:spPr bwMode="auto">
          <a:xfrm>
            <a:off x="6680200" y="5838825"/>
            <a:ext cx="22225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8" descr="Image result for j2e">
            <a:hlinkClick r:id="rId5"/>
            <a:extLst>
              <a:ext uri="{FF2B5EF4-FFF2-40B4-BE49-F238E27FC236}">
                <a16:creationId xmlns:a16="http://schemas.microsoft.com/office/drawing/2014/main" id="{5EF84103-5959-6D87-C930-09CD58B265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8334" t="5208" r="9029" b="3542"/>
          <a:stretch>
            <a:fillRect/>
          </a:stretch>
        </p:blipFill>
        <p:spPr bwMode="auto">
          <a:xfrm>
            <a:off x="5873750" y="331788"/>
            <a:ext cx="2609850" cy="192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0" descr="Image result for office 365">
            <a:hlinkClick r:id="rId7"/>
            <a:extLst>
              <a:ext uri="{FF2B5EF4-FFF2-40B4-BE49-F238E27FC236}">
                <a16:creationId xmlns:a16="http://schemas.microsoft.com/office/drawing/2014/main" id="{C08F49C4-5120-6EAF-C3B3-0B81328D3F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1100" y="5529263"/>
            <a:ext cx="281622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2" descr="A sun and bridge over a river&#10;&#10;Description automatically generated">
            <a:extLst>
              <a:ext uri="{FF2B5EF4-FFF2-40B4-BE49-F238E27FC236}">
                <a16:creationId xmlns:a16="http://schemas.microsoft.com/office/drawing/2014/main" id="{64FEC343-48C4-74A8-D444-E0C0DE41022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6AE5999D-68B1-ABC1-7CCA-85518D9CED6E}"/>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Presenoldeb a phrydlondeb</a:t>
            </a:r>
          </a:p>
        </p:txBody>
      </p:sp>
      <p:sp>
        <p:nvSpPr>
          <p:cNvPr id="13315" name="Title 2">
            <a:extLst>
              <a:ext uri="{FF2B5EF4-FFF2-40B4-BE49-F238E27FC236}">
                <a16:creationId xmlns:a16="http://schemas.microsoft.com/office/drawing/2014/main" id="{CE90B3C0-AAED-DB09-534B-F116AC91AAB9}"/>
              </a:ext>
            </a:extLst>
          </p:cNvPr>
          <p:cNvSpPr txBox="1">
            <a:spLocks/>
          </p:cNvSpPr>
          <p:nvPr/>
        </p:nvSpPr>
        <p:spPr bwMode="auto">
          <a:xfrm>
            <a:off x="1928813" y="969963"/>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Attendance and Punctuality</a:t>
            </a:r>
          </a:p>
        </p:txBody>
      </p:sp>
      <p:sp>
        <p:nvSpPr>
          <p:cNvPr id="13316" name="Rectangle 1">
            <a:extLst>
              <a:ext uri="{FF2B5EF4-FFF2-40B4-BE49-F238E27FC236}">
                <a16:creationId xmlns:a16="http://schemas.microsoft.com/office/drawing/2014/main" id="{45B9FB3D-0860-1864-4092-EA6D14217C59}"/>
              </a:ext>
            </a:extLst>
          </p:cNvPr>
          <p:cNvSpPr>
            <a:spLocks noChangeArrowheads="1"/>
          </p:cNvSpPr>
          <p:nvPr/>
        </p:nvSpPr>
        <p:spPr bwMode="auto">
          <a:xfrm>
            <a:off x="193675" y="1779588"/>
            <a:ext cx="2486025" cy="48942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a:solidFill>
                  <a:schemeClr val="tx1"/>
                </a:solidFill>
                <a:latin typeface="Candara" panose="020E0502030303020204" pitchFamily="34" charset="0"/>
                <a:ea typeface="MS PGothic" panose="020B0600070205080204" pitchFamily="34" charset="-128"/>
              </a:rPr>
              <a:t>Mae presenoldeb rheolaidd yn allweddol os yw plentyn am fanteisio i'r eithaf ar eu cyfnod yn yr ysgol. Mae'r ysgol yn pwysleisio bod presenoldeb rheolaidd yn holl-bwysig er mwyn sicrhau datblygiad addysgol a chymdeithasol y plentyn.  </a:t>
            </a:r>
            <a:r>
              <a:rPr lang="en-GB" altLang="en-US" sz="1200" b="1" i="1" u="sng">
                <a:solidFill>
                  <a:schemeClr val="tx1"/>
                </a:solidFill>
                <a:latin typeface="Candara" panose="020E0502030303020204" pitchFamily="34" charset="0"/>
                <a:ea typeface="MS PGothic" panose="020B0600070205080204" pitchFamily="34" charset="-128"/>
              </a:rPr>
              <a:t>Dim ond un cyfle y mae plant yn ei gael yn yr ysgol, a gallai peidio </a:t>
            </a:r>
            <a:r>
              <a:rPr lang="en-GB" altLang="en-US" sz="1200" b="1" i="1" u="sng">
                <a:solidFill>
                  <a:schemeClr val="tx1"/>
                </a:solidFill>
                <a:latin typeface="Candara" panose="020E0502030303020204" pitchFamily="34" charset="0"/>
                <a:ea typeface="MS PGothic" panose="020B0600070205080204" pitchFamily="34" charset="-128"/>
                <a:cs typeface="Arial" panose="020B0604020202020204" pitchFamily="34" charset="0"/>
              </a:rPr>
              <a:t>â</a:t>
            </a:r>
            <a:r>
              <a:rPr lang="en-GB" altLang="en-US" sz="1200" b="1" i="1" u="sng">
                <a:solidFill>
                  <a:schemeClr val="tx1"/>
                </a:solidFill>
                <a:latin typeface="Candara" panose="020E0502030303020204" pitchFamily="34" charset="0"/>
                <a:ea typeface="MS PGothic" panose="020B0600070205080204" pitchFamily="34" charset="-128"/>
              </a:rPr>
              <a:t> mynychu’r ysgol yn rheolaidd effeithio ar siawns eich plentyn o ddyfodol llwyddiannus.</a:t>
            </a:r>
            <a:endParaRPr lang="en-GB" altLang="en-US" sz="1200" b="1" i="1">
              <a:solidFill>
                <a:schemeClr val="tx1"/>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endParaRPr lang="en-GB" altLang="en-US" sz="1200" b="1" i="1">
              <a:solidFill>
                <a:srgbClr val="000000"/>
              </a:solidFill>
              <a:latin typeface="Candara" panose="020E0502030303020204" pitchFamily="34" charset="0"/>
              <a:ea typeface="MS PGothic" panose="020B0600070205080204" pitchFamily="34" charset="-128"/>
            </a:endParaRPr>
          </a:p>
          <a:p>
            <a:pPr algn="just" eaLnBrk="1" hangingPunct="1">
              <a:spcBef>
                <a:spcPct val="0"/>
              </a:spcBef>
              <a:buClrTx/>
              <a:buSzTx/>
              <a:buFontTx/>
              <a:buNone/>
            </a:pPr>
            <a:r>
              <a:rPr lang="en-GB" altLang="en-US" sz="1200" i="1">
                <a:solidFill>
                  <a:srgbClr val="000000"/>
                </a:solidFill>
                <a:latin typeface="Candara" panose="020E0502030303020204" pitchFamily="34" charset="0"/>
                <a:ea typeface="MS PGothic" panose="020B0600070205080204" pitchFamily="34" charset="-128"/>
              </a:rPr>
              <a:t>Regular attendance and punctuality are important if children are to take part fully in the life of the school and to take advantage of the learning opportunities offered by the school. We recognise that attending school regularly and punctually is vital to the educational process and encourages a good pattern of work.</a:t>
            </a:r>
            <a:r>
              <a:rPr lang="en-GB" altLang="en-US" sz="1200" b="1" i="1">
                <a:solidFill>
                  <a:srgbClr val="000000"/>
                </a:solidFill>
                <a:latin typeface="Candara" panose="020E0502030303020204" pitchFamily="34" charset="0"/>
                <a:ea typeface="MS PGothic" panose="020B0600070205080204" pitchFamily="34" charset="-128"/>
              </a:rPr>
              <a:t> </a:t>
            </a:r>
            <a:r>
              <a:rPr lang="en-GB" altLang="en-US" sz="1200" b="1" i="1" u="sng">
                <a:solidFill>
                  <a:srgbClr val="000000"/>
                </a:solidFill>
                <a:latin typeface="Candara" panose="020E0502030303020204" pitchFamily="34" charset="0"/>
                <a:ea typeface="MS PGothic" panose="020B0600070205080204" pitchFamily="34" charset="-128"/>
              </a:rPr>
              <a:t>Children only get one chance at school, and your child's chances of a successful future may be affected by not attending school regularly.</a:t>
            </a:r>
            <a:endParaRPr lang="en-GB" altLang="en-US" sz="1200">
              <a:solidFill>
                <a:schemeClr val="tx1"/>
              </a:solidFill>
              <a:latin typeface="Candara" panose="020E0502030303020204" pitchFamily="34" charset="0"/>
              <a:ea typeface="MS PGothic" panose="020B0600070205080204" pitchFamily="34" charset="-128"/>
            </a:endParaRPr>
          </a:p>
        </p:txBody>
      </p:sp>
      <p:sp>
        <p:nvSpPr>
          <p:cNvPr id="13317" name="Rectangle 4">
            <a:extLst>
              <a:ext uri="{FF2B5EF4-FFF2-40B4-BE49-F238E27FC236}">
                <a16:creationId xmlns:a16="http://schemas.microsoft.com/office/drawing/2014/main" id="{79B2723A-A8FF-25EC-9152-745B2A060749}"/>
              </a:ext>
            </a:extLst>
          </p:cNvPr>
          <p:cNvSpPr>
            <a:spLocks noChangeArrowheads="1"/>
          </p:cNvSpPr>
          <p:nvPr/>
        </p:nvSpPr>
        <p:spPr bwMode="auto">
          <a:xfrm>
            <a:off x="11569700" y="4929188"/>
            <a:ext cx="22860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GB" altLang="en-US" sz="1200" b="1" u="sng">
                <a:solidFill>
                  <a:srgbClr val="000000"/>
                </a:solidFill>
                <a:latin typeface="Candara" panose="020E0502030303020204" pitchFamily="34" charset="0"/>
                <a:ea typeface="MS PGothic" panose="020B0600070205080204" pitchFamily="34" charset="-128"/>
              </a:rPr>
              <a:t>. </a:t>
            </a:r>
            <a:endParaRPr lang="en-GB" altLang="en-US" sz="1200">
              <a:solidFill>
                <a:srgbClr val="000000"/>
              </a:solidFill>
              <a:latin typeface="Candara" panose="020E0502030303020204" pitchFamily="34" charset="0"/>
              <a:ea typeface="MS PGothic" panose="020B0600070205080204" pitchFamily="34" charset="-128"/>
            </a:endParaRPr>
          </a:p>
        </p:txBody>
      </p:sp>
      <p:sp>
        <p:nvSpPr>
          <p:cNvPr id="13318" name="Text Box 6">
            <a:extLst>
              <a:ext uri="{FF2B5EF4-FFF2-40B4-BE49-F238E27FC236}">
                <a16:creationId xmlns:a16="http://schemas.microsoft.com/office/drawing/2014/main" id="{AACC4328-9938-0EE0-BB8D-9C0810F78954}"/>
              </a:ext>
            </a:extLst>
          </p:cNvPr>
          <p:cNvSpPr txBox="1">
            <a:spLocks noChangeArrowheads="1"/>
          </p:cNvSpPr>
          <p:nvPr/>
        </p:nvSpPr>
        <p:spPr bwMode="auto">
          <a:xfrm>
            <a:off x="69367400" y="100749100"/>
            <a:ext cx="6045200" cy="448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Bydd y drysau yn agor yn y bore, ar gyfer plant sydd ddim yn mynychu’r clwb brecwast, </a:t>
            </a:r>
            <a:r>
              <a:rPr lang="en-GB" altLang="en-US" sz="800" b="1">
                <a:solidFill>
                  <a:srgbClr val="FF0000"/>
                </a:solidFill>
                <a:latin typeface="Comic Sans MS" panose="030F0702030302020204" pitchFamily="66" charset="0"/>
                <a:ea typeface="MS PGothic" panose="020B0600070205080204" pitchFamily="34" charset="-128"/>
              </a:rPr>
              <a:t>am 8:40. </a:t>
            </a:r>
            <a:r>
              <a:rPr lang="en-GB" altLang="en-US" sz="800" b="1" u="sng">
                <a:solidFill>
                  <a:srgbClr val="FF0000"/>
                </a:solidFill>
                <a:latin typeface="Comic Sans MS" panose="030F0702030302020204" pitchFamily="66" charset="0"/>
                <a:ea typeface="MS PGothic" panose="020B0600070205080204" pitchFamily="34" charset="-128"/>
              </a:rPr>
              <a:t>Ddisgwylir i bob plentyn fod ar dir yr ysgol erbyn hynny</a:t>
            </a:r>
            <a:r>
              <a:rPr lang="en-GB" altLang="en-US" sz="800" b="1">
                <a:solidFill>
                  <a:srgbClr val="000000"/>
                </a:solidFill>
                <a:latin typeface="Comic Sans MS" panose="030F0702030302020204" pitchFamily="66" charset="0"/>
                <a:ea typeface="MS PGothic" panose="020B0600070205080204" pitchFamily="34" charset="-128"/>
              </a:rPr>
              <a:t>.</a:t>
            </a:r>
            <a:r>
              <a:rPr lang="en-GB" altLang="en-US" sz="800">
                <a:solidFill>
                  <a:srgbClr val="000000"/>
                </a:solidFill>
                <a:latin typeface="Comic Sans MS" panose="030F0702030302020204" pitchFamily="66" charset="0"/>
                <a:ea typeface="MS PGothic" panose="020B0600070205080204" pitchFamily="34" charset="-128"/>
              </a:rPr>
              <a:t> </a:t>
            </a:r>
          </a:p>
          <a:p>
            <a:pPr algn="ctr" eaLnBrk="1" hangingPunct="1">
              <a:spcBef>
                <a:spcPct val="0"/>
              </a:spcBef>
              <a:spcAft>
                <a:spcPts val="1400"/>
              </a:spcAft>
              <a:buClrTx/>
              <a:buSzTx/>
              <a:buFontTx/>
              <a:buNone/>
            </a:pPr>
            <a:r>
              <a:rPr lang="en-GB" altLang="en-US" sz="800">
                <a:solidFill>
                  <a:srgbClr val="000000"/>
                </a:solidFill>
                <a:latin typeface="Comic Sans MS" panose="030F0702030302020204" pitchFamily="66" charset="0"/>
                <a:ea typeface="MS PGothic" panose="020B0600070205080204" pitchFamily="34" charset="-128"/>
              </a:rPr>
              <a:t>Os yw disgyblion yn cyrraedd cyn 8.40am a ddim yn aelod o'r clwb brecwast, nid yr ysgol sydd yn gyfrifol amdanynt gan na fydd goruchwyliaeth are eu cyfer ar yr iard. </a:t>
            </a:r>
            <a:endParaRPr lang="en-GB" altLang="en-US" sz="800" b="1">
              <a:solidFill>
                <a:srgbClr val="00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Prydlondeb</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a:t>
            </a:r>
            <a:r>
              <a:rPr lang="en-GB" altLang="en-US" sz="800" b="1">
                <a:solidFill>
                  <a:srgbClr val="FF0000"/>
                </a:solidFill>
                <a:latin typeface="Comic Sans MS" panose="030F0702030302020204" pitchFamily="66" charset="0"/>
                <a:ea typeface="MS PGothic" panose="020B0600070205080204" pitchFamily="34" charset="-128"/>
              </a:rPr>
              <a:t>Mae’r diwrnod ysgol yn dechrau am 8.50 yb </a:t>
            </a:r>
            <a:r>
              <a:rPr lang="en-GB" altLang="en-US" sz="800">
                <a:solidFill>
                  <a:srgbClr val="000000"/>
                </a:solidFill>
                <a:latin typeface="Comic Sans MS" panose="030F0702030302020204" pitchFamily="66" charset="0"/>
                <a:ea typeface="MS PGothic" panose="020B0600070205080204" pitchFamily="34" charset="-128"/>
              </a:rPr>
              <a:t>unrhyw un sydd yn cyrraedd ar ol hyn fe fyddant yn derbyn marc hwyr</a:t>
            </a:r>
            <a:r>
              <a:rPr lang="en-US" altLang="en-US" sz="800">
                <a:solidFill>
                  <a:schemeClr val="tx1"/>
                </a:solidFill>
                <a:latin typeface="Candara" panose="020E0502030303020204" pitchFamily="34" charset="0"/>
                <a:ea typeface="MS PGothic" panose="020B0600070205080204" pitchFamily="34" charset="-128"/>
              </a:rPr>
              <a:t>.</a:t>
            </a:r>
          </a:p>
          <a:p>
            <a:pPr eaLnBrk="1" hangingPunct="1">
              <a:spcBef>
                <a:spcPct val="0"/>
              </a:spcBef>
              <a:spcAft>
                <a:spcPts val="1400"/>
              </a:spcAft>
              <a:buClrTx/>
              <a:buSzTx/>
              <a:buFontTx/>
              <a:buNone/>
            </a:pPr>
            <a:r>
              <a:rPr lang="en-GB" altLang="en-US" sz="800" b="1">
                <a:solidFill>
                  <a:srgbClr val="FF0000"/>
                </a:solidFill>
                <a:latin typeface="Comic Sans MS" panose="030F0702030302020204" pitchFamily="66" charset="0"/>
                <a:ea typeface="MS PGothic" panose="020B0600070205080204" pitchFamily="34" charset="-128"/>
              </a:rPr>
              <a:t>Gofynnir i rieni gasglu ei plentyn yn brydlon ar ddiwedd y dydd am 3:05. Ni fydd plant yn cael gadael yn gynnar oni bai bod apwyntiad doctor ayyb ganddynt. Bydd angen dangos cerdyn apwyntiad i’r athro cyn y diwrnod.</a:t>
            </a:r>
            <a:r>
              <a:rPr lang="en-GB" altLang="en-US" sz="800">
                <a:solidFill>
                  <a:srgbClr val="FF0000"/>
                </a:solidFill>
                <a:latin typeface="Comic Sans MS" panose="030F0702030302020204" pitchFamily="66" charset="0"/>
                <a:ea typeface="MS PGothic" panose="020B0600070205080204" pitchFamily="34" charset="-128"/>
              </a:rPr>
              <a:t> </a:t>
            </a:r>
            <a:endParaRPr lang="en-GB" altLang="en-US" sz="800" u="sng">
              <a:solidFill>
                <a:srgbClr val="FF0000"/>
              </a:solidFill>
              <a:latin typeface="Comic Sans MS" panose="030F0702030302020204" pitchFamily="66" charset="0"/>
              <a:ea typeface="MS PGothic" panose="020B0600070205080204" pitchFamily="34" charset="-128"/>
            </a:endParaRP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Plentyn yn Sâl</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a:solidFill>
                  <a:srgbClr val="000000"/>
                </a:solidFill>
                <a:latin typeface="Comic Sans MS" panose="030F0702030302020204" pitchFamily="66" charset="0"/>
                <a:ea typeface="MS PGothic" panose="020B0600070205080204" pitchFamily="34" charset="-128"/>
              </a:rPr>
              <a:t>-                                                                                                                                                            Disgwylir i rieni roi eglurhad </a:t>
            </a:r>
            <a:r>
              <a:rPr lang="en-GB" altLang="en-US" sz="800" b="1">
                <a:solidFill>
                  <a:srgbClr val="000000"/>
                </a:solidFill>
                <a:latin typeface="Comic Sans MS" panose="030F0702030302020204" pitchFamily="66" charset="0"/>
                <a:ea typeface="MS PGothic" panose="020B0600070205080204" pitchFamily="34" charset="-128"/>
              </a:rPr>
              <a:t>cyn 9.15yb</a:t>
            </a:r>
            <a:r>
              <a:rPr lang="en-GB" altLang="en-US" sz="800">
                <a:solidFill>
                  <a:srgbClr val="000000"/>
                </a:solidFill>
                <a:latin typeface="Comic Sans MS" panose="030F0702030302020204" pitchFamily="66" charset="0"/>
                <a:ea typeface="MS PGothic" panose="020B0600070205080204" pitchFamily="34" charset="-128"/>
              </a:rPr>
              <a:t> ar y </a:t>
            </a:r>
            <a:r>
              <a:rPr lang="en-GB" altLang="en-US" sz="800" b="1">
                <a:solidFill>
                  <a:srgbClr val="000000"/>
                </a:solidFill>
                <a:latin typeface="Comic Sans MS" panose="030F0702030302020204" pitchFamily="66" charset="0"/>
                <a:ea typeface="MS PGothic" panose="020B0600070205080204" pitchFamily="34" charset="-128"/>
              </a:rPr>
              <a:t>diwrnod cyntaf</a:t>
            </a:r>
            <a:r>
              <a:rPr lang="en-GB" altLang="en-US" sz="800">
                <a:solidFill>
                  <a:srgbClr val="000000"/>
                </a:solidFill>
                <a:latin typeface="Comic Sans MS" panose="030F0702030302020204" pitchFamily="66" charset="0"/>
                <a:ea typeface="MS PGothic" panose="020B0600070205080204" pitchFamily="34" charset="-128"/>
              </a:rPr>
              <a:t> y bydd eich plentyn yn absennol. Oni fyddwn yn derbyn galwad ffôn neu weld y rhiant yna fe nodir fod eich plentyn yn absennol heb ganiatâd.</a:t>
            </a:r>
          </a:p>
          <a:p>
            <a:pPr eaLnBrk="1" hangingPunct="1">
              <a:spcBef>
                <a:spcPct val="0"/>
              </a:spcBef>
              <a:spcAft>
                <a:spcPts val="1400"/>
              </a:spcAft>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Absenoldeb â Chaniatâd</a:t>
            </a:r>
            <a:r>
              <a:rPr lang="en-GB" altLang="en-US" sz="800" b="1">
                <a:solidFill>
                  <a:srgbClr val="000000"/>
                </a:solidFill>
                <a:latin typeface="Comic Sans MS" panose="030F0702030302020204" pitchFamily="66" charset="0"/>
                <a:ea typeface="MS PGothic" panose="020B0600070205080204" pitchFamily="34" charset="-128"/>
              </a:rPr>
              <a:t> </a:t>
            </a:r>
            <a:r>
              <a:rPr lang="en-GB" altLang="en-US" sz="800" b="1" u="sng">
                <a:solidFill>
                  <a:srgbClr val="000000"/>
                </a:solidFill>
                <a:latin typeface="Comic Sans MS" panose="030F0702030302020204" pitchFamily="66" charset="0"/>
                <a:ea typeface="MS PGothic" panose="020B0600070205080204" pitchFamily="34" charset="-128"/>
              </a:rPr>
              <a:t>(apwyntiadau doctor/deintydd)</a:t>
            </a:r>
            <a:br>
              <a:rPr lang="en-GB" altLang="en-US" sz="800" b="1" u="sng">
                <a:solidFill>
                  <a:srgbClr val="000000"/>
                </a:solidFill>
                <a:latin typeface="Comic Sans MS" panose="030F0702030302020204" pitchFamily="66" charset="0"/>
                <a:ea typeface="MS PGothic" panose="020B0600070205080204" pitchFamily="34" charset="-128"/>
              </a:rPr>
            </a:br>
            <a:r>
              <a:rPr lang="en-GB" altLang="en-US" sz="800">
                <a:solidFill>
                  <a:srgbClr val="000000"/>
                </a:solidFill>
                <a:latin typeface="Comic Sans MS" panose="030F0702030302020204" pitchFamily="66" charset="0"/>
                <a:ea typeface="MS PGothic" panose="020B0600070205080204" pitchFamily="34" charset="-128"/>
              </a:rPr>
              <a:t>Dylid gwneud cais er mwyn i'ch plentyn dderbyn caniatâd i fod yn absennol o'r ysgol am unrhyw reswm. Gofynnir i rieni ymdrechu </a:t>
            </a:r>
            <a:r>
              <a:rPr lang="en-GB" altLang="en-US" sz="800" b="1" i="1">
                <a:solidFill>
                  <a:srgbClr val="000000"/>
                </a:solidFill>
                <a:latin typeface="Comic Sans MS" panose="030F0702030302020204" pitchFamily="66" charset="0"/>
                <a:ea typeface="MS PGothic" panose="020B0600070205080204" pitchFamily="34" charset="-128"/>
              </a:rPr>
              <a:t>i drefnu apwyntiadau doctor ayyb y tu allan i  oriau'r ysgol</a:t>
            </a:r>
            <a:r>
              <a:rPr lang="en-GB" altLang="en-US" sz="800">
                <a:solidFill>
                  <a:srgbClr val="000000"/>
                </a:solidFill>
                <a:latin typeface="Comic Sans MS" panose="030F0702030302020204" pitchFamily="66" charset="0"/>
                <a:ea typeface="MS PGothic" panose="020B0600070205080204" pitchFamily="34" charset="-128"/>
              </a:rPr>
              <a:t>. Gofynnir i chi hysbysu'r ysgol mor fuan â phosib </a:t>
            </a:r>
            <a:r>
              <a:rPr lang="en-GB" altLang="en-US" sz="800" b="1" u="sng">
                <a:solidFill>
                  <a:srgbClr val="000000"/>
                </a:solidFill>
                <a:latin typeface="Comic Sans MS" panose="030F0702030302020204" pitchFamily="66" charset="0"/>
                <a:ea typeface="MS PGothic" panose="020B0600070205080204" pitchFamily="34" charset="-128"/>
              </a:rPr>
              <a:t>cyn</a:t>
            </a:r>
            <a:r>
              <a:rPr lang="en-GB" altLang="en-US" sz="800">
                <a:solidFill>
                  <a:srgbClr val="000000"/>
                </a:solidFill>
                <a:latin typeface="Comic Sans MS" panose="030F0702030302020204" pitchFamily="66" charset="0"/>
                <a:ea typeface="MS PGothic" panose="020B0600070205080204" pitchFamily="34" charset="-128"/>
              </a:rPr>
              <a:t> yr absenoldeb. Yr ysgol yn unig all roi caniatâd i ddisgybl fod yn absennol - nid rhieni.</a:t>
            </a:r>
          </a:p>
          <a:p>
            <a:pPr eaLnBrk="1" hangingPunct="1">
              <a:spcBef>
                <a:spcPct val="0"/>
              </a:spcBef>
              <a:buClrTx/>
              <a:buSzTx/>
              <a:buFontTx/>
              <a:buNone/>
            </a:pPr>
            <a:r>
              <a:rPr lang="en-GB" altLang="en-US" sz="800" b="1" u="sng">
                <a:solidFill>
                  <a:srgbClr val="000000"/>
                </a:solidFill>
                <a:latin typeface="Comic Sans MS" panose="030F0702030302020204" pitchFamily="66" charset="0"/>
                <a:ea typeface="MS PGothic" panose="020B0600070205080204" pitchFamily="34" charset="-128"/>
              </a:rPr>
              <a:t>Gwyliau Ysgol</a:t>
            </a:r>
            <a:r>
              <a:rPr lang="en-GB" altLang="en-US" sz="800" b="1">
                <a:solidFill>
                  <a:srgbClr val="000000"/>
                </a:solidFill>
                <a:latin typeface="Comic Sans MS" panose="030F0702030302020204" pitchFamily="66" charset="0"/>
                <a:ea typeface="MS PGothic" panose="020B0600070205080204" pitchFamily="34" charset="-128"/>
              </a:rPr>
              <a:t>                                                                                                         Nodwch nad oes gan rieni neu warcheidwaid yr hawl otomatig i fynd â disgyblion am wyliau yn ystod tymor.</a:t>
            </a:r>
            <a:r>
              <a:rPr lang="en-GB" altLang="en-US" sz="800">
                <a:solidFill>
                  <a:srgbClr val="000000"/>
                </a:solidFill>
                <a:latin typeface="Comic Sans MS" panose="030F0702030302020204" pitchFamily="66" charset="0"/>
                <a:ea typeface="MS PGothic" panose="020B0600070205080204" pitchFamily="34" charset="-128"/>
              </a:rPr>
              <a:t> </a:t>
            </a:r>
          </a:p>
          <a:p>
            <a:pPr algn="just" eaLnBrk="1" hangingPunct="1">
              <a:spcBef>
                <a:spcPct val="0"/>
              </a:spcBef>
              <a:buClrTx/>
              <a:buSzTx/>
              <a:buFontTx/>
              <a:buNone/>
            </a:pPr>
            <a:r>
              <a:rPr lang="en-GB" altLang="en-US" sz="800">
                <a:solidFill>
                  <a:srgbClr val="000000"/>
                </a:solidFill>
                <a:latin typeface="Comic Sans MS" panose="030F0702030302020204" pitchFamily="66" charset="0"/>
                <a:ea typeface="MS PGothic" panose="020B0600070205080204" pitchFamily="34" charset="-128"/>
              </a:rPr>
              <a:t>Er mwyn cefnogi presenoldeb rheolaidd, ni fydd yr ysgol yn gallu awdurdodi absenoldeb plentyn o’r ysgol ar gyfer gwyliau teuluol neu apwyntiad cyffredin. Os ydych yn mynnu cymryd eich plentyn allan o’r ysgol ar gyfer gweithgareddau anawdurdodedig mae gan yr awdurdod lleol gyfrifoldeb i ystyried camau cyfreithiol o dan Ddeddf Addysg 1996 a gallech gael dirwy neu gael eich erlyn. Nid ydym eisiau gorfod mynd yn </a:t>
            </a:r>
            <a:r>
              <a:rPr lang="en-GB" altLang="en-US" sz="800" noProof="1">
                <a:solidFill>
                  <a:srgbClr val="000000"/>
                </a:solidFill>
                <a:latin typeface="Comic Sans MS" panose="030F0702030302020204" pitchFamily="66" charset="0"/>
                <a:ea typeface="MS PGothic" panose="020B0600070205080204" pitchFamily="34" charset="-128"/>
              </a:rPr>
              <a:t>ô</a:t>
            </a:r>
            <a:r>
              <a:rPr lang="en-GB" altLang="en-US" sz="800">
                <a:solidFill>
                  <a:srgbClr val="000000"/>
                </a:solidFill>
                <a:latin typeface="Comic Sans MS" panose="030F0702030302020204" pitchFamily="66" charset="0"/>
                <a:ea typeface="MS PGothic" panose="020B0600070205080204" pitchFamily="34" charset="-128"/>
              </a:rPr>
              <a:t>l at gymryd camau gorfodaeth yn y mater hwn, ond mae gennym gyfrifoldeb i blant a phobl ifanc y mae’n rhaid i ni ei gyflawni os yw’r angen yn codi. </a:t>
            </a:r>
          </a:p>
          <a:p>
            <a:pPr algn="ctr" eaLnBrk="1" hangingPunct="1">
              <a:spcBef>
                <a:spcPct val="0"/>
              </a:spcBef>
              <a:buClrTx/>
              <a:buSzTx/>
              <a:buFontTx/>
              <a:buNone/>
            </a:pPr>
            <a:r>
              <a:rPr lang="en-GB" altLang="en-US" sz="800" b="1">
                <a:solidFill>
                  <a:srgbClr val="000000"/>
                </a:solidFill>
                <a:latin typeface="Bradley Hand ITC" panose="03070402050302030203" pitchFamily="66" charset="0"/>
                <a:ea typeface="MS PGothic" panose="020B0600070205080204" pitchFamily="34" charset="-128"/>
              </a:rPr>
              <a:t>Mawr obeithiwn y gellir osgoi hynny trwy weithio gyda’n gilydd er lles ein plant. </a:t>
            </a:r>
          </a:p>
          <a:p>
            <a:pPr eaLnBrk="1" hangingPunct="1">
              <a:spcBef>
                <a:spcPct val="0"/>
              </a:spcBef>
              <a:spcAft>
                <a:spcPts val="1400"/>
              </a:spcAft>
              <a:buClrTx/>
              <a:buSzTx/>
              <a:buFontTx/>
              <a:buNone/>
            </a:pPr>
            <a:endParaRPr lang="en-GB" altLang="en-US" sz="1000">
              <a:solidFill>
                <a:srgbClr val="000000"/>
              </a:solidFill>
              <a:latin typeface="Comic Sans MS" panose="030F0702030302020204" pitchFamily="66" charset="0"/>
              <a:ea typeface="MS PGothic" panose="020B0600070205080204" pitchFamily="34" charset="-128"/>
            </a:endParaRPr>
          </a:p>
        </p:txBody>
      </p:sp>
      <p:sp>
        <p:nvSpPr>
          <p:cNvPr id="13319" name="Rectangle 7">
            <a:extLst>
              <a:ext uri="{FF2B5EF4-FFF2-40B4-BE49-F238E27FC236}">
                <a16:creationId xmlns:a16="http://schemas.microsoft.com/office/drawing/2014/main" id="{B2C800E7-D538-3F00-A93A-DD52EC8F8675}"/>
              </a:ext>
            </a:extLst>
          </p:cNvPr>
          <p:cNvSpPr>
            <a:spLocks noChangeArrowheads="1"/>
          </p:cNvSpPr>
          <p:nvPr/>
        </p:nvSpPr>
        <p:spPr bwMode="auto">
          <a:xfrm>
            <a:off x="2848429" y="1571852"/>
            <a:ext cx="6157912"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cy-GB" altLang="en-US" sz="800" dirty="0">
                <a:solidFill>
                  <a:srgbClr val="0000CC"/>
                </a:solidFill>
                <a:latin typeface="Candara" panose="020E0502030303020204" pitchFamily="34" charset="0"/>
                <a:ea typeface="MS PGothic" panose="020B0600070205080204" pitchFamily="34" charset="-128"/>
              </a:rPr>
              <a:t>Clwb brecwast-Drysau ar agor rhwng 8.10-8.30</a:t>
            </a:r>
          </a:p>
          <a:p>
            <a:pPr algn="ctr" eaLnBrk="1" hangingPunct="1">
              <a:spcBef>
                <a:spcPct val="0"/>
              </a:spcBef>
              <a:buClrTx/>
              <a:buSzTx/>
              <a:buFontTx/>
              <a:buNone/>
            </a:pPr>
            <a:r>
              <a:rPr lang="cy-GB" altLang="en-US" sz="800" dirty="0">
                <a:solidFill>
                  <a:srgbClr val="0000CC"/>
                </a:solidFill>
                <a:latin typeface="Candara"/>
                <a:ea typeface="MS PGothic"/>
              </a:rPr>
              <a:t>Oriau ysgol blwyddyn 3  i flwyddyn 6- 8.50-3.10</a:t>
            </a:r>
            <a:endParaRPr lang="cy-GB" altLang="en-US" sz="80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cy-GB" altLang="en-US" sz="800" dirty="0">
                <a:solidFill>
                  <a:srgbClr val="0000CC"/>
                </a:solidFill>
                <a:latin typeface="Candara" panose="020E0502030303020204" pitchFamily="34" charset="0"/>
                <a:ea typeface="MS PGothic" panose="020B0600070205080204" pitchFamily="34" charset="-128"/>
              </a:rPr>
              <a:t>(giât ar agor am 8.40yb)</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Ddisgwylir i bob plentyn fod ar dir yr ysgol erbyn 8.50</a:t>
            </a:r>
            <a:r>
              <a:rPr lang="cy-GB" altLang="en-US" sz="800" b="1" dirty="0">
                <a:solidFill>
                  <a:srgbClr val="0000CC"/>
                </a:solidFill>
                <a:latin typeface="Candara" panose="020E0502030303020204" pitchFamily="34" charset="0"/>
                <a:ea typeface="MS PGothic" panose="020B0600070205080204" pitchFamily="34" charset="-128"/>
              </a:rPr>
              <a:t> am</a:t>
            </a:r>
            <a:r>
              <a:rPr lang="cy-GB" altLang="en-US" sz="800" dirty="0">
                <a:solidFill>
                  <a:srgbClr val="0000CC"/>
                </a:solidFill>
                <a:latin typeface="Candara" panose="020E0502030303020204" pitchFamily="34" charset="0"/>
                <a:ea typeface="MS PGothic" panose="020B0600070205080204" pitchFamily="34" charset="-128"/>
              </a:rPr>
              <a:t>                                                                                                                                                         </a:t>
            </a:r>
          </a:p>
          <a:p>
            <a:pPr algn="ctr" eaLnBrk="1" hangingPunct="1">
              <a:spcBef>
                <a:spcPct val="0"/>
              </a:spcBef>
              <a:buClrTx/>
              <a:buSzTx/>
              <a:buFontTx/>
              <a:buNone/>
            </a:pPr>
            <a:r>
              <a:rPr lang="cy-GB" altLang="en-US" sz="800" dirty="0">
                <a:solidFill>
                  <a:schemeClr val="tx1"/>
                </a:solidFill>
                <a:latin typeface="Candara" panose="020E0502030303020204" pitchFamily="34" charset="0"/>
                <a:ea typeface="MS PGothic" panose="020B0600070205080204" pitchFamily="34" charset="-128"/>
              </a:rPr>
              <a:t>Os yw disgyblion yn cyrraedd ar </a:t>
            </a:r>
            <a:r>
              <a:rPr lang="cy-GB" altLang="en-US" sz="800" dirty="0" err="1">
                <a:solidFill>
                  <a:schemeClr val="tx1"/>
                </a:solidFill>
                <a:latin typeface="Candara" panose="020E0502030303020204" pitchFamily="34" charset="0"/>
                <a:ea typeface="MS PGothic" panose="020B0600070205080204" pitchFamily="34" charset="-128"/>
              </a:rPr>
              <a:t>ol</a:t>
            </a:r>
            <a:r>
              <a:rPr lang="cy-GB" altLang="en-US" sz="800" dirty="0">
                <a:solidFill>
                  <a:schemeClr val="tx1"/>
                </a:solidFill>
                <a:latin typeface="Candara" panose="020E0502030303020204" pitchFamily="34" charset="0"/>
                <a:ea typeface="MS PGothic" panose="020B0600070205080204" pitchFamily="34" charset="-128"/>
              </a:rPr>
              <a:t> drysau Clwb brecwast gau am 8.30am, nid yr ysgol sydd yn gyfrifol amdanynt gan na fydd goruchwyliaeth ar eu cyfer ar yr iard. </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Prydlondeb</a:t>
            </a:r>
            <a:r>
              <a:rPr lang="cy-GB" altLang="en-US" sz="800" b="1" dirty="0">
                <a:solidFill>
                  <a:srgbClr val="0000CC"/>
                </a:solidFill>
                <a:latin typeface="Candara" panose="020E0502030303020204" pitchFamily="34" charset="0"/>
                <a:ea typeface="MS PGothic" panose="020B0600070205080204" pitchFamily="34" charset="-128"/>
              </a:rPr>
              <a:t> -</a:t>
            </a:r>
            <a:r>
              <a:rPr lang="cy-GB" altLang="en-US" sz="800" dirty="0">
                <a:solidFill>
                  <a:srgbClr val="0000CC"/>
                </a:solidFill>
                <a:latin typeface="Candara" panose="020E0502030303020204" pitchFamily="34" charset="0"/>
                <a:ea typeface="MS PGothic" panose="020B0600070205080204" pitchFamily="34" charset="-128"/>
              </a:rPr>
              <a:t>     </a:t>
            </a:r>
            <a:r>
              <a:rPr lang="cy-GB" altLang="en-US" sz="800" b="1" dirty="0">
                <a:solidFill>
                  <a:schemeClr val="tx1"/>
                </a:solidFill>
                <a:latin typeface="Candara" panose="020E0502030303020204" pitchFamily="34" charset="0"/>
                <a:ea typeface="MS PGothic" panose="020B0600070205080204" pitchFamily="34" charset="-128"/>
              </a:rPr>
              <a:t>Mae’r diwrnod ysgol yn dechrau am 9.00 </a:t>
            </a:r>
            <a:r>
              <a:rPr lang="cy-GB" altLang="en-US" sz="800" b="1" dirty="0" err="1">
                <a:solidFill>
                  <a:schemeClr val="tx1"/>
                </a:solidFill>
                <a:latin typeface="Candara" panose="020E0502030303020204" pitchFamily="34" charset="0"/>
                <a:ea typeface="MS PGothic" panose="020B0600070205080204" pitchFamily="34" charset="-128"/>
              </a:rPr>
              <a:t>yb</a:t>
            </a:r>
            <a:r>
              <a:rPr lang="cy-GB" altLang="en-US" sz="800" b="1" dirty="0">
                <a:solidFill>
                  <a:schemeClr val="tx1"/>
                </a:solidFill>
                <a:latin typeface="Candara" panose="020E0502030303020204" pitchFamily="34" charset="0"/>
                <a:ea typeface="MS PGothic" panose="020B0600070205080204" pitchFamily="34" charset="-128"/>
              </a:rPr>
              <a:t> </a:t>
            </a:r>
            <a:r>
              <a:rPr lang="cy-GB" altLang="en-US" sz="800" dirty="0">
                <a:solidFill>
                  <a:schemeClr val="tx1"/>
                </a:solidFill>
                <a:latin typeface="Candara" panose="020E0502030303020204" pitchFamily="34" charset="0"/>
                <a:ea typeface="MS PGothic" panose="020B0600070205080204" pitchFamily="34" charset="-128"/>
              </a:rPr>
              <a:t>unrhyw un sydd yn cyrraedd ar </a:t>
            </a:r>
            <a:r>
              <a:rPr lang="cy-GB" altLang="en-US" sz="800" dirty="0" err="1">
                <a:solidFill>
                  <a:schemeClr val="tx1"/>
                </a:solidFill>
                <a:latin typeface="Candara" panose="020E0502030303020204" pitchFamily="34" charset="0"/>
                <a:ea typeface="MS PGothic" panose="020B0600070205080204" pitchFamily="34" charset="-128"/>
              </a:rPr>
              <a:t>ol</a:t>
            </a:r>
            <a:r>
              <a:rPr lang="cy-GB" altLang="en-US" sz="800" dirty="0">
                <a:solidFill>
                  <a:schemeClr val="tx1"/>
                </a:solidFill>
                <a:latin typeface="Candara" panose="020E0502030303020204" pitchFamily="34" charset="0"/>
                <a:ea typeface="MS PGothic" panose="020B0600070205080204" pitchFamily="34" charset="-128"/>
              </a:rPr>
              <a:t> hyn fe fyddant yn derbyn marc hwyr. Bydd angen llofnodi eich plentyn i mewn i’r ysgol yn y prif dderbynfa.</a:t>
            </a:r>
          </a:p>
          <a:p>
            <a:pPr algn="ctr" eaLnBrk="1" hangingPunct="1">
              <a:spcBef>
                <a:spcPct val="0"/>
              </a:spcBef>
              <a:buClrTx/>
              <a:buSzTx/>
              <a:buFontTx/>
              <a:buNone/>
            </a:pPr>
            <a:endParaRPr lang="cy-GB" altLang="en-US" sz="800"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dirty="0">
                <a:solidFill>
                  <a:schemeClr val="tx1"/>
                </a:solidFill>
                <a:latin typeface="Candara" panose="020E0502030303020204" pitchFamily="34" charset="0"/>
                <a:ea typeface="MS PGothic" panose="020B0600070205080204" pitchFamily="34" charset="-128"/>
              </a:rPr>
              <a:t>Gofynnir i rieni gasglu ei plentyn yn brydlon ar ddiwedd y dydd. Ni fydd plant yn cael gadael yn gynnar oni bai bod apwyntiad doctor ayyb ganddynt. Bydd angen llofnodi eich plentyn allan o’r ysgol yn y prif dderbynfa.</a:t>
            </a:r>
          </a:p>
          <a:p>
            <a:pPr eaLnBrk="1" hangingPunct="1">
              <a:spcBef>
                <a:spcPct val="0"/>
              </a:spcBef>
              <a:buClrTx/>
              <a:buSzTx/>
              <a:buFontTx/>
              <a:buNone/>
            </a:pPr>
            <a:endParaRPr lang="cy-GB" altLang="en-US" sz="800" b="1" dirty="0">
              <a:solidFill>
                <a:srgbClr val="0000CC"/>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cy-GB" altLang="en-US" sz="800" b="1" u="sng" dirty="0">
                <a:solidFill>
                  <a:srgbClr val="0000CC"/>
                </a:solidFill>
                <a:latin typeface="Candara" panose="020E0502030303020204" pitchFamily="34" charset="0"/>
                <a:ea typeface="MS PGothic" panose="020B0600070205080204" pitchFamily="34" charset="-128"/>
              </a:rPr>
              <a:t>Plentyn yn Sâl</a:t>
            </a:r>
            <a:r>
              <a:rPr lang="cy-GB" altLang="en-US" sz="800" b="1" dirty="0">
                <a:solidFill>
                  <a:srgbClr val="0000CC"/>
                </a:solidFill>
                <a:latin typeface="Candara" panose="020E0502030303020204" pitchFamily="34" charset="0"/>
                <a:ea typeface="MS PGothic" panose="020B0600070205080204" pitchFamily="34" charset="-128"/>
              </a:rPr>
              <a:t> </a:t>
            </a:r>
            <a:r>
              <a:rPr lang="cy-GB" altLang="en-US" sz="800" dirty="0">
                <a:solidFill>
                  <a:srgbClr val="0000CC"/>
                </a:solidFill>
                <a:latin typeface="Candara" panose="020E0502030303020204" pitchFamily="34" charset="0"/>
                <a:ea typeface="MS PGothic" panose="020B0600070205080204" pitchFamily="34" charset="-128"/>
              </a:rPr>
              <a:t>-   </a:t>
            </a:r>
            <a:r>
              <a:rPr lang="cy-GB" altLang="en-US" sz="800" dirty="0">
                <a:solidFill>
                  <a:schemeClr val="tx1"/>
                </a:solidFill>
                <a:latin typeface="Candara" panose="020E0502030303020204" pitchFamily="34" charset="0"/>
                <a:ea typeface="MS PGothic" panose="020B0600070205080204" pitchFamily="34" charset="-128"/>
              </a:rPr>
              <a:t>Disgwylir i rieni roi eglurhad </a:t>
            </a:r>
            <a:r>
              <a:rPr lang="cy-GB" altLang="en-US" sz="800" b="1" dirty="0">
                <a:solidFill>
                  <a:schemeClr val="tx1"/>
                </a:solidFill>
                <a:latin typeface="Candara" panose="020E0502030303020204" pitchFamily="34" charset="0"/>
                <a:ea typeface="MS PGothic" panose="020B0600070205080204" pitchFamily="34" charset="-128"/>
              </a:rPr>
              <a:t>cyn 9.20yb</a:t>
            </a:r>
            <a:r>
              <a:rPr lang="cy-GB" altLang="en-US" sz="800" dirty="0">
                <a:solidFill>
                  <a:schemeClr val="tx1"/>
                </a:solidFill>
                <a:latin typeface="Candara" panose="020E0502030303020204" pitchFamily="34" charset="0"/>
                <a:ea typeface="MS PGothic" panose="020B0600070205080204" pitchFamily="34" charset="-128"/>
              </a:rPr>
              <a:t> ar y </a:t>
            </a:r>
            <a:r>
              <a:rPr lang="cy-GB" altLang="en-US" sz="800" b="1" dirty="0">
                <a:solidFill>
                  <a:schemeClr val="tx1"/>
                </a:solidFill>
                <a:latin typeface="Candara" panose="020E0502030303020204" pitchFamily="34" charset="0"/>
                <a:ea typeface="MS PGothic" panose="020B0600070205080204" pitchFamily="34" charset="-128"/>
              </a:rPr>
              <a:t>diwrnod cyntaf</a:t>
            </a:r>
            <a:r>
              <a:rPr lang="cy-GB" altLang="en-US" sz="800" dirty="0">
                <a:solidFill>
                  <a:schemeClr val="tx1"/>
                </a:solidFill>
                <a:latin typeface="Candara" panose="020E0502030303020204" pitchFamily="34" charset="0"/>
                <a:ea typeface="MS PGothic" panose="020B0600070205080204" pitchFamily="34" charset="-128"/>
              </a:rPr>
              <a:t> y bydd y plentyn yn absennol. Oni fyddwn yn derbyn galwad ffôn neu weld y rhiant yna fe nodir fod eich plentyn yn absennol heb ganiatâd.</a:t>
            </a:r>
          </a:p>
          <a:p>
            <a:pPr eaLnBrk="1" hangingPunct="1">
              <a:spcBef>
                <a:spcPct val="0"/>
              </a:spcBef>
              <a:buClrTx/>
              <a:buSzTx/>
              <a:buFontTx/>
              <a:buNone/>
            </a:pP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sz="800" b="1" u="sng" dirty="0" err="1">
                <a:solidFill>
                  <a:srgbClr val="0070C0"/>
                </a:solidFill>
              </a:rPr>
              <a:t>Gwyliau</a:t>
            </a:r>
            <a:r>
              <a:rPr lang="en-GB" sz="800" b="1" u="sng" dirty="0">
                <a:solidFill>
                  <a:srgbClr val="0070C0"/>
                </a:solidFill>
              </a:rPr>
              <a:t> – </a:t>
            </a:r>
            <a:r>
              <a:rPr lang="en-GB" sz="800" dirty="0" err="1"/>
              <a:t>Gofynnwn</a:t>
            </a:r>
            <a:r>
              <a:rPr lang="en-GB" sz="800" dirty="0"/>
              <a:t> </a:t>
            </a:r>
            <a:r>
              <a:rPr lang="en-GB" sz="800" dirty="0" err="1"/>
              <a:t>yn</a:t>
            </a:r>
            <a:r>
              <a:rPr lang="en-GB" sz="800" dirty="0"/>
              <a:t> </a:t>
            </a:r>
            <a:r>
              <a:rPr lang="en-GB" sz="800" dirty="0" err="1"/>
              <a:t>garedig</a:t>
            </a:r>
            <a:r>
              <a:rPr lang="en-GB" sz="800" dirty="0"/>
              <a:t> </a:t>
            </a:r>
            <a:r>
              <a:rPr lang="en-GB" sz="800" dirty="0" err="1"/>
              <a:t>i</a:t>
            </a:r>
            <a:r>
              <a:rPr lang="en-GB" sz="800" dirty="0"/>
              <a:t> chi </a:t>
            </a:r>
            <a:r>
              <a:rPr lang="en-GB" sz="800" b="1" dirty="0" err="1"/>
              <a:t>beidio</a:t>
            </a:r>
            <a:r>
              <a:rPr lang="en-GB" sz="800" dirty="0"/>
              <a:t> </a:t>
            </a:r>
            <a:r>
              <a:rPr lang="en-GB" sz="800" dirty="0" err="1"/>
              <a:t>mynd</a:t>
            </a:r>
            <a:r>
              <a:rPr lang="en-GB" sz="800" dirty="0"/>
              <a:t> </a:t>
            </a:r>
            <a:r>
              <a:rPr lang="en-GB" sz="800" dirty="0" err="1"/>
              <a:t>ar</a:t>
            </a:r>
            <a:r>
              <a:rPr lang="en-GB" sz="800" dirty="0"/>
              <a:t> </a:t>
            </a:r>
            <a:r>
              <a:rPr lang="en-GB" sz="800" dirty="0" err="1"/>
              <a:t>wyliau</a:t>
            </a:r>
            <a:r>
              <a:rPr lang="en-GB" sz="800" dirty="0"/>
              <a:t> </a:t>
            </a:r>
            <a:r>
              <a:rPr lang="en-GB" sz="800" dirty="0" err="1"/>
              <a:t>yn</a:t>
            </a:r>
            <a:r>
              <a:rPr lang="en-GB" sz="800" dirty="0"/>
              <a:t> </a:t>
            </a:r>
            <a:r>
              <a:rPr lang="en-GB" sz="800" dirty="0" err="1"/>
              <a:t>ystod</a:t>
            </a:r>
            <a:r>
              <a:rPr lang="en-GB" sz="800" dirty="0"/>
              <a:t> </a:t>
            </a:r>
            <a:r>
              <a:rPr lang="en-GB" sz="800" dirty="0" err="1"/>
              <a:t>amser</a:t>
            </a:r>
            <a:r>
              <a:rPr lang="en-GB" sz="800" dirty="0"/>
              <a:t> </a:t>
            </a:r>
            <a:r>
              <a:rPr lang="en-GB" sz="800" dirty="0" err="1"/>
              <a:t>ysgol</a:t>
            </a:r>
            <a:r>
              <a:rPr lang="en-GB" sz="800" dirty="0"/>
              <a:t> er </a:t>
            </a:r>
            <a:r>
              <a:rPr lang="en-GB" sz="800" dirty="0" err="1"/>
              <a:t>mwyn</a:t>
            </a:r>
            <a:r>
              <a:rPr lang="en-GB" sz="800" dirty="0"/>
              <a:t> </a:t>
            </a:r>
            <a:r>
              <a:rPr lang="en-GB" sz="800" dirty="0" err="1"/>
              <a:t>rhoi</a:t>
            </a:r>
            <a:r>
              <a:rPr lang="en-GB" sz="800" dirty="0"/>
              <a:t> </a:t>
            </a:r>
            <a:r>
              <a:rPr lang="en-GB" sz="800" dirty="0" err="1"/>
              <a:t>pob</a:t>
            </a:r>
            <a:r>
              <a:rPr lang="en-GB" sz="800" dirty="0"/>
              <a:t> </a:t>
            </a:r>
            <a:r>
              <a:rPr lang="en-GB" sz="800" dirty="0" err="1"/>
              <a:t>cyfle</a:t>
            </a:r>
            <a:r>
              <a:rPr lang="en-GB" sz="800" dirty="0"/>
              <a:t> </a:t>
            </a:r>
            <a:r>
              <a:rPr lang="en-GB" sz="800" dirty="0" err="1"/>
              <a:t>posib</a:t>
            </a:r>
            <a:r>
              <a:rPr lang="en-GB" sz="800" dirty="0"/>
              <a:t> </a:t>
            </a:r>
            <a:r>
              <a:rPr lang="en-GB" sz="800" dirty="0" err="1"/>
              <a:t>i’ch</a:t>
            </a:r>
            <a:r>
              <a:rPr lang="en-GB" sz="800" dirty="0"/>
              <a:t> plenty. </a:t>
            </a:r>
            <a:r>
              <a:rPr lang="en-GB" sz="800" dirty="0" err="1"/>
              <a:t>Bydd</a:t>
            </a:r>
            <a:r>
              <a:rPr lang="en-GB" sz="800" dirty="0"/>
              <a:t> </a:t>
            </a:r>
            <a:r>
              <a:rPr lang="en-GB" sz="800" dirty="0" err="1"/>
              <a:t>angen</a:t>
            </a:r>
            <a:r>
              <a:rPr lang="en-GB" sz="800" dirty="0"/>
              <a:t> </a:t>
            </a:r>
            <a:r>
              <a:rPr lang="en-GB" sz="800" dirty="0" err="1"/>
              <a:t>llewni</a:t>
            </a:r>
            <a:r>
              <a:rPr lang="en-GB" sz="800" dirty="0"/>
              <a:t> </a:t>
            </a:r>
            <a:r>
              <a:rPr lang="en-GB" sz="800" dirty="0" err="1"/>
              <a:t>ffurflen</a:t>
            </a:r>
            <a:r>
              <a:rPr lang="en-GB" sz="800" dirty="0"/>
              <a:t> </a:t>
            </a:r>
            <a:r>
              <a:rPr lang="en-GB" sz="800" dirty="0" err="1"/>
              <a:t>gwylliau</a:t>
            </a:r>
            <a:r>
              <a:rPr lang="en-GB" sz="800" dirty="0"/>
              <a:t> </a:t>
            </a:r>
            <a:r>
              <a:rPr lang="en-GB" sz="800" dirty="0" err="1"/>
              <a:t>sydd</a:t>
            </a:r>
            <a:r>
              <a:rPr lang="en-GB" sz="800" dirty="0"/>
              <a:t> </a:t>
            </a:r>
            <a:r>
              <a:rPr lang="en-GB" sz="800" dirty="0" err="1"/>
              <a:t>ar</a:t>
            </a:r>
            <a:r>
              <a:rPr lang="en-GB" sz="800" dirty="0"/>
              <a:t> </a:t>
            </a:r>
            <a:r>
              <a:rPr lang="en-GB" sz="800" dirty="0" err="1"/>
              <a:t>gael</a:t>
            </a:r>
            <a:r>
              <a:rPr lang="en-GB" sz="800" dirty="0"/>
              <a:t> </a:t>
            </a:r>
            <a:r>
              <a:rPr lang="en-GB" sz="800" dirty="0" err="1"/>
              <a:t>o’r</a:t>
            </a:r>
            <a:r>
              <a:rPr lang="en-GB" sz="800" dirty="0"/>
              <a:t> </a:t>
            </a:r>
            <a:r>
              <a:rPr lang="en-GB" sz="800" dirty="0" err="1"/>
              <a:t>swyddfa</a:t>
            </a:r>
            <a:r>
              <a:rPr lang="en-GB" sz="800" dirty="0"/>
              <a:t>. Fe </a:t>
            </a:r>
            <a:r>
              <a:rPr lang="en-GB" sz="800" dirty="0" err="1"/>
              <a:t>fydd</a:t>
            </a:r>
            <a:r>
              <a:rPr lang="en-GB" sz="800" dirty="0"/>
              <a:t> </a:t>
            </a:r>
            <a:r>
              <a:rPr lang="en-GB" sz="800" dirty="0" err="1"/>
              <a:t>pob</a:t>
            </a:r>
            <a:r>
              <a:rPr lang="en-GB" sz="800" dirty="0"/>
              <a:t> </a:t>
            </a:r>
            <a:r>
              <a:rPr lang="en-GB" sz="800" dirty="0" err="1"/>
              <a:t>gwyliau</a:t>
            </a:r>
            <a:r>
              <a:rPr lang="en-GB" sz="800" dirty="0"/>
              <a:t> </a:t>
            </a:r>
            <a:r>
              <a:rPr lang="en-GB" sz="800" dirty="0" err="1"/>
              <a:t>yn</a:t>
            </a:r>
            <a:r>
              <a:rPr lang="en-GB" sz="800" dirty="0"/>
              <a:t> </a:t>
            </a:r>
            <a:r>
              <a:rPr lang="en-GB" sz="800" dirty="0" err="1"/>
              <a:t>ystod</a:t>
            </a:r>
            <a:r>
              <a:rPr lang="en-GB" sz="800" dirty="0"/>
              <a:t> y </a:t>
            </a:r>
            <a:r>
              <a:rPr lang="en-GB" sz="800" dirty="0" err="1"/>
              <a:t>tymor</a:t>
            </a:r>
            <a:r>
              <a:rPr lang="en-GB" sz="800" dirty="0"/>
              <a:t> </a:t>
            </a:r>
            <a:r>
              <a:rPr lang="en-GB" sz="800" dirty="0" err="1"/>
              <a:t>ysgol</a:t>
            </a:r>
            <a:r>
              <a:rPr lang="en-GB" sz="800" dirty="0"/>
              <a:t> </a:t>
            </a:r>
            <a:r>
              <a:rPr lang="en-GB" sz="800" dirty="0" err="1"/>
              <a:t>yn</a:t>
            </a:r>
            <a:r>
              <a:rPr lang="en-GB" sz="800" dirty="0"/>
              <a:t> </a:t>
            </a:r>
            <a:r>
              <a:rPr lang="en-GB" sz="800" dirty="0" err="1"/>
              <a:t>cael</a:t>
            </a:r>
            <a:r>
              <a:rPr lang="en-GB" sz="800" dirty="0"/>
              <a:t> </a:t>
            </a:r>
            <a:r>
              <a:rPr lang="en-GB" sz="800" dirty="0" err="1"/>
              <a:t>eu</a:t>
            </a:r>
            <a:r>
              <a:rPr lang="en-GB" sz="800" dirty="0"/>
              <a:t> nodi </a:t>
            </a:r>
            <a:r>
              <a:rPr lang="en-GB" sz="800" dirty="0" err="1"/>
              <a:t>fel</a:t>
            </a:r>
            <a:r>
              <a:rPr lang="en-GB" sz="800" dirty="0"/>
              <a:t> </a:t>
            </a:r>
            <a:r>
              <a:rPr lang="en-GB" sz="800" dirty="0" err="1"/>
              <a:t>absenoldeb</a:t>
            </a:r>
            <a:r>
              <a:rPr lang="en-GB" sz="800" dirty="0"/>
              <a:t> </a:t>
            </a:r>
            <a:r>
              <a:rPr lang="en-GB" sz="800" dirty="0" err="1"/>
              <a:t>anawdurdodedig</a:t>
            </a:r>
            <a:r>
              <a:rPr lang="en-GB" sz="800" dirty="0"/>
              <a:t>.​</a:t>
            </a: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cy-GB" altLang="en-US" sz="800"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dirty="0">
              <a:solidFill>
                <a:srgbClr val="0000FF"/>
              </a:solidFill>
              <a:latin typeface="Candara" panose="020E0502030303020204" pitchFamily="34" charset="0"/>
              <a:ea typeface="MS PGothic" panose="020B0600070205080204" pitchFamily="34" charset="-128"/>
            </a:endParaRPr>
          </a:p>
        </p:txBody>
      </p:sp>
      <p:sp>
        <p:nvSpPr>
          <p:cNvPr id="13320" name="Rectangle 8">
            <a:extLst>
              <a:ext uri="{FF2B5EF4-FFF2-40B4-BE49-F238E27FC236}">
                <a16:creationId xmlns:a16="http://schemas.microsoft.com/office/drawing/2014/main" id="{5AC265CA-8AF4-6EC3-420B-717DD80BD8F1}"/>
              </a:ext>
            </a:extLst>
          </p:cNvPr>
          <p:cNvSpPr>
            <a:spLocks noChangeArrowheads="1"/>
          </p:cNvSpPr>
          <p:nvPr/>
        </p:nvSpPr>
        <p:spPr bwMode="auto">
          <a:xfrm>
            <a:off x="2735943" y="4361529"/>
            <a:ext cx="63214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Breakfast club-Doors are open between 8.10-8.30</a:t>
            </a:r>
          </a:p>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School hours for Year 3 to Year 6 -8.50-3.10</a:t>
            </a:r>
          </a:p>
          <a:p>
            <a:pPr algn="ctr" eaLnBrk="1" hangingPunct="1">
              <a:spcBef>
                <a:spcPct val="0"/>
              </a:spcBef>
              <a:buClrTx/>
              <a:buSzTx/>
              <a:buFontTx/>
              <a:buNone/>
            </a:pPr>
            <a:r>
              <a:rPr lang="en-GB" altLang="en-US" sz="800" i="1" dirty="0">
                <a:solidFill>
                  <a:srgbClr val="00B050"/>
                </a:solidFill>
                <a:latin typeface="Candara" panose="020E0502030303020204" pitchFamily="34" charset="0"/>
                <a:ea typeface="MS PGothic" panose="020B0600070205080204" pitchFamily="34" charset="-128"/>
              </a:rPr>
              <a:t>(gate opens 8.40 am)</a:t>
            </a:r>
          </a:p>
          <a:p>
            <a:pPr algn="ctr" eaLnBrk="1" hangingPunct="1">
              <a:spcBef>
                <a:spcPct val="0"/>
              </a:spcBef>
              <a:buClrTx/>
              <a:buSzTx/>
              <a:buFontTx/>
              <a:buNone/>
            </a:pPr>
            <a:endParaRPr lang="en-GB" altLang="en-US" sz="800" b="1" i="1" u="sng" dirty="0">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All pupils are expected to be on the school premises by 8.50am</a:t>
            </a:r>
            <a:endParaRPr lang="en-GB" altLang="en-US" sz="800" b="1" i="1" dirty="0">
              <a:solidFill>
                <a:srgbClr val="00B050"/>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r>
              <a:rPr lang="en-GB" altLang="en-US" sz="800" i="1" dirty="0">
                <a:solidFill>
                  <a:schemeClr val="tx1"/>
                </a:solidFill>
                <a:latin typeface="Candara" panose="020E0502030303020204" pitchFamily="34" charset="0"/>
                <a:ea typeface="MS PGothic" panose="020B0600070205080204" pitchFamily="34" charset="-128"/>
              </a:rPr>
              <a:t>The school is not responsible for pupils that arrive at school before 8.30am and are not members of the breakfast club as there is no adult supervision on the front yard.</a:t>
            </a:r>
          </a:p>
          <a:p>
            <a:pPr algn="ct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Punctuality</a:t>
            </a:r>
            <a:r>
              <a:rPr lang="en-GB" altLang="en-US" sz="800" b="1" i="1" u="sng" dirty="0">
                <a:solidFill>
                  <a:srgbClr val="FF0000"/>
                </a:solidFill>
                <a:latin typeface="Candara" panose="020E0502030303020204" pitchFamily="34" charset="0"/>
                <a:ea typeface="MS PGothic" panose="020B0600070205080204" pitchFamily="34" charset="-128"/>
              </a:rPr>
              <a:t> - </a:t>
            </a:r>
            <a:r>
              <a:rPr lang="en-GB" altLang="en-US" sz="800" b="1" i="1" dirty="0">
                <a:solidFill>
                  <a:schemeClr val="tx1"/>
                </a:solidFill>
                <a:latin typeface="Candara" panose="020E0502030303020204" pitchFamily="34" charset="0"/>
                <a:ea typeface="MS PGothic" panose="020B0600070205080204" pitchFamily="34" charset="-128"/>
              </a:rPr>
              <a:t>The school day begins at 9.00am</a:t>
            </a:r>
            <a:r>
              <a:rPr lang="en-GB" altLang="en-US" sz="800" i="1" dirty="0">
                <a:solidFill>
                  <a:schemeClr val="tx1"/>
                </a:solidFill>
                <a:latin typeface="Candara" panose="020E0502030303020204" pitchFamily="34" charset="0"/>
                <a:ea typeface="MS PGothic" panose="020B0600070205080204" pitchFamily="34" charset="-128"/>
              </a:rPr>
              <a:t>—any child arriving after this will receive a late mark. You will need to come to the main Reception and sign your child in.</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dirty="0">
                <a:solidFill>
                  <a:schemeClr val="tx1"/>
                </a:solidFill>
                <a:latin typeface="Candara" panose="020E0502030303020204" pitchFamily="34" charset="0"/>
                <a:ea typeface="MS PGothic" panose="020B0600070205080204" pitchFamily="34" charset="-128"/>
              </a:rPr>
              <a:t>All parents are expected to collect their child on time at the end of the school day. No children will be allowed to leave early except in cases where the child has a doctor’s appointment for example. You will need to come to the main Reception to sign your child out.</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r>
              <a:rPr lang="en-GB" altLang="en-US" sz="800" b="1" i="1" u="sng" dirty="0">
                <a:solidFill>
                  <a:srgbClr val="00B050"/>
                </a:solidFill>
                <a:latin typeface="Candara" panose="020E0502030303020204" pitchFamily="34" charset="0"/>
                <a:ea typeface="MS PGothic" panose="020B0600070205080204" pitchFamily="34" charset="-128"/>
              </a:rPr>
              <a:t>Absence due to illness - </a:t>
            </a:r>
            <a:r>
              <a:rPr lang="en-GB" altLang="en-US" sz="800" i="1" dirty="0">
                <a:solidFill>
                  <a:srgbClr val="00B050"/>
                </a:solidFill>
                <a:latin typeface="Candara" panose="020E0502030303020204" pitchFamily="34" charset="0"/>
                <a:ea typeface="MS PGothic" panose="020B0600070205080204" pitchFamily="34" charset="-128"/>
              </a:rPr>
              <a:t>  </a:t>
            </a:r>
            <a:r>
              <a:rPr lang="en-GB" altLang="en-US" sz="800" i="1" dirty="0">
                <a:solidFill>
                  <a:schemeClr val="tx1"/>
                </a:solidFill>
                <a:latin typeface="Candara" panose="020E0502030303020204" pitchFamily="34" charset="0"/>
                <a:ea typeface="MS PGothic" panose="020B0600070205080204" pitchFamily="34" charset="-128"/>
              </a:rPr>
              <a:t>It is imperative that parents provide an explanation on </a:t>
            </a:r>
            <a:r>
              <a:rPr lang="en-GB" altLang="en-US" sz="800" b="1" i="1" dirty="0">
                <a:solidFill>
                  <a:schemeClr val="tx1"/>
                </a:solidFill>
                <a:latin typeface="Candara" panose="020E0502030303020204" pitchFamily="34" charset="0"/>
                <a:ea typeface="MS PGothic" panose="020B0600070205080204" pitchFamily="34" charset="-128"/>
              </a:rPr>
              <a:t>the first day</a:t>
            </a:r>
            <a:r>
              <a:rPr lang="en-GB" altLang="en-US" sz="800" i="1" dirty="0">
                <a:solidFill>
                  <a:schemeClr val="tx1"/>
                </a:solidFill>
                <a:latin typeface="Candara" panose="020E0502030303020204" pitchFamily="34" charset="0"/>
                <a:ea typeface="MS PGothic" panose="020B0600070205080204" pitchFamily="34" charset="-128"/>
              </a:rPr>
              <a:t> your child is absent. You are requested to notify the school </a:t>
            </a:r>
            <a:r>
              <a:rPr lang="en-GB" altLang="en-US" sz="800" b="1" i="1" dirty="0">
                <a:solidFill>
                  <a:schemeClr val="tx1"/>
                </a:solidFill>
                <a:latin typeface="Candara" panose="020E0502030303020204" pitchFamily="34" charset="0"/>
                <a:ea typeface="MS PGothic" panose="020B0600070205080204" pitchFamily="34" charset="-128"/>
              </a:rPr>
              <a:t>before 9.20am</a:t>
            </a:r>
            <a:r>
              <a:rPr lang="en-GB" altLang="en-US" sz="800" i="1" dirty="0">
                <a:solidFill>
                  <a:schemeClr val="tx1"/>
                </a:solidFill>
                <a:latin typeface="Candara" panose="020E0502030303020204" pitchFamily="34" charset="0"/>
                <a:ea typeface="MS PGothic" panose="020B0600070205080204" pitchFamily="34" charset="-128"/>
              </a:rPr>
              <a:t>. Unless we receive a telephone call or a visit from the parent, then your child's absence will be registered as unauthorised. </a:t>
            </a: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None/>
            </a:pPr>
            <a:r>
              <a:rPr lang="en-GB" sz="800" b="1" i="1" dirty="0">
                <a:solidFill>
                  <a:srgbClr val="00B050"/>
                </a:solidFill>
              </a:rPr>
              <a:t>Holidays-</a:t>
            </a:r>
            <a:r>
              <a:rPr lang="en-GB" sz="800" b="1" i="1" dirty="0"/>
              <a:t> </a:t>
            </a:r>
            <a:r>
              <a:rPr lang="en-GB" sz="800" dirty="0"/>
              <a:t>We kindly ask you </a:t>
            </a:r>
            <a:r>
              <a:rPr lang="en-GB" sz="800" b="1" dirty="0"/>
              <a:t>not</a:t>
            </a:r>
            <a:r>
              <a:rPr lang="en-GB" sz="800" dirty="0"/>
              <a:t> to go on holiday during term time in order to give your child every advantage possible. You will need to fill a holiday form which can be obtained from the office. All termtime holidays will be recorded as an unauthorised absence.</a:t>
            </a: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a:p>
            <a:pPr eaLnBrk="1" hangingPunct="1">
              <a:spcBef>
                <a:spcPct val="0"/>
              </a:spcBef>
              <a:buClrTx/>
              <a:buSzTx/>
              <a:buFontTx/>
              <a:buNone/>
            </a:pPr>
            <a:endParaRPr lang="en-GB" altLang="en-US" sz="800" i="1" dirty="0">
              <a:solidFill>
                <a:schemeClr val="tx1"/>
              </a:solidFill>
              <a:latin typeface="Candara" panose="020E0502030303020204" pitchFamily="34" charset="0"/>
              <a:ea typeface="MS PGothic" panose="020B0600070205080204" pitchFamily="34" charset="-128"/>
            </a:endParaRPr>
          </a:p>
        </p:txBody>
      </p:sp>
      <p:sp>
        <p:nvSpPr>
          <p:cNvPr id="13321" name="Control 8">
            <a:extLst>
              <a:ext uri="{FF2B5EF4-FFF2-40B4-BE49-F238E27FC236}">
                <a16:creationId xmlns:a16="http://schemas.microsoft.com/office/drawing/2014/main" id="{5C34BFED-5E93-C1FA-6844-1F524531709F}"/>
              </a:ext>
            </a:extLst>
          </p:cNvPr>
          <p:cNvSpPr>
            <a:spLocks noChangeArrowheads="1" noChangeShapeType="1"/>
          </p:cNvSpPr>
          <p:nvPr/>
        </p:nvSpPr>
        <p:spPr bwMode="auto">
          <a:xfrm>
            <a:off x="3832225" y="6162675"/>
            <a:ext cx="4583113"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3322" name="Subtitle 2">
            <a:extLst>
              <a:ext uri="{FF2B5EF4-FFF2-40B4-BE49-F238E27FC236}">
                <a16:creationId xmlns:a16="http://schemas.microsoft.com/office/drawing/2014/main" id="{70BEACD5-23CA-21B4-AE23-301D78026FB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3323" name="Picture 2" descr="A sun and bridge over a river&#10;&#10;Description automatically generated">
            <a:extLst>
              <a:ext uri="{FF2B5EF4-FFF2-40B4-BE49-F238E27FC236}">
                <a16:creationId xmlns:a16="http://schemas.microsoft.com/office/drawing/2014/main" id="{DBA93334-FE1E-2190-4A8C-79B03AE7D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a:extLst>
              <a:ext uri="{FF2B5EF4-FFF2-40B4-BE49-F238E27FC236}">
                <a16:creationId xmlns:a16="http://schemas.microsoft.com/office/drawing/2014/main" id="{79C9191C-E63A-2B80-3D70-AAE0E2067BD8}"/>
              </a:ext>
            </a:extLst>
          </p:cNvPr>
          <p:cNvSpPr txBox="1">
            <a:spLocks/>
          </p:cNvSpPr>
          <p:nvPr/>
        </p:nvSpPr>
        <p:spPr bwMode="auto">
          <a:xfrm>
            <a:off x="1941513" y="338138"/>
            <a:ext cx="5576887"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Gwisg</a:t>
            </a:r>
            <a:r>
              <a:rPr lang="en-US" altLang="en-US" sz="4000">
                <a:solidFill>
                  <a:srgbClr val="0000FF"/>
                </a:solidFill>
                <a:latin typeface="+mj-lt"/>
              </a:rPr>
              <a:t> </a:t>
            </a:r>
            <a:r>
              <a:rPr lang="en-US" altLang="en-US" sz="4000" err="1">
                <a:solidFill>
                  <a:srgbClr val="0000FF"/>
                </a:solidFill>
                <a:latin typeface="+mj-lt"/>
              </a:rPr>
              <a:t>Ysgol</a:t>
            </a:r>
            <a:endParaRPr lang="en-US" altLang="en-US" sz="4000">
              <a:solidFill>
                <a:srgbClr val="0000FF"/>
              </a:solidFill>
              <a:latin typeface="+mj-lt"/>
            </a:endParaRPr>
          </a:p>
        </p:txBody>
      </p:sp>
      <p:sp>
        <p:nvSpPr>
          <p:cNvPr id="14339" name="Title 2">
            <a:extLst>
              <a:ext uri="{FF2B5EF4-FFF2-40B4-BE49-F238E27FC236}">
                <a16:creationId xmlns:a16="http://schemas.microsoft.com/office/drawing/2014/main" id="{A8F1EAAD-F634-24B2-38D2-ED47E0DD09B4}"/>
              </a:ext>
            </a:extLst>
          </p:cNvPr>
          <p:cNvSpPr txBox="1">
            <a:spLocks/>
          </p:cNvSpPr>
          <p:nvPr/>
        </p:nvSpPr>
        <p:spPr bwMode="auto">
          <a:xfrm>
            <a:off x="2998788" y="96520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School uniform</a:t>
            </a:r>
          </a:p>
        </p:txBody>
      </p:sp>
      <p:sp>
        <p:nvSpPr>
          <p:cNvPr id="14340" name="Rectangle 8">
            <a:extLst>
              <a:ext uri="{FF2B5EF4-FFF2-40B4-BE49-F238E27FC236}">
                <a16:creationId xmlns:a16="http://schemas.microsoft.com/office/drawing/2014/main" id="{DB32FA1B-E91B-10E3-4F5D-EF6258A8D7E6}"/>
              </a:ext>
            </a:extLst>
          </p:cNvPr>
          <p:cNvSpPr>
            <a:spLocks noChangeArrowheads="1"/>
          </p:cNvSpPr>
          <p:nvPr/>
        </p:nvSpPr>
        <p:spPr bwMode="auto">
          <a:xfrm>
            <a:off x="4379913" y="2833688"/>
            <a:ext cx="45720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i="1">
                <a:solidFill>
                  <a:schemeClr val="tx1"/>
                </a:solidFill>
                <a:latin typeface="Calibri" panose="020F0502020204030204" pitchFamily="34" charset="0"/>
                <a:ea typeface="MS PGothic" panose="020B0600070205080204" pitchFamily="34" charset="-128"/>
              </a:rPr>
              <a:t>Pupils are encouraged to wear the school’s official uniform. Also, appropriate clothes and footwear are essential for Physical Education lessons. Pupils are required to dress in these clothes on the day of their lesson. Denim jeans and clothes bearing commercial slogans and logos are not acceptable as school uniform. There are however several opportunities during the year to “dress down” on designated days (For example, “Children in Need”). </a:t>
            </a:r>
          </a:p>
          <a:p>
            <a:pPr eaLnBrk="1" hangingPunct="1">
              <a:spcBef>
                <a:spcPct val="0"/>
              </a:spcBef>
              <a:buClrTx/>
              <a:buSzTx/>
              <a:buFontTx/>
              <a:buNone/>
            </a:pPr>
            <a:endParaRPr lang="en-US" altLang="en-US" sz="1600" i="1">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600" i="1">
                <a:solidFill>
                  <a:schemeClr val="tx1"/>
                </a:solidFill>
                <a:latin typeface="Calibri" panose="020F0502020204030204" pitchFamily="34" charset="0"/>
                <a:ea typeface="MS PGothic" panose="020B0600070205080204" pitchFamily="34" charset="-128"/>
              </a:rPr>
              <a:t>You can purchase school uniform from Eirllin</a:t>
            </a:r>
          </a:p>
          <a:p>
            <a:pPr eaLnBrk="1" hangingPunct="1">
              <a:spcBef>
                <a:spcPct val="0"/>
              </a:spcBef>
              <a:buClrTx/>
              <a:buSzTx/>
              <a:buFontTx/>
              <a:buNone/>
            </a:pPr>
            <a:endParaRPr lang="en-US" altLang="en-US" sz="1600" i="1">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i="1">
                <a:solidFill>
                  <a:schemeClr val="tx1"/>
                </a:solidFill>
                <a:latin typeface="Calibri" panose="020F0502020204030204" pitchFamily="34" charset="0"/>
                <a:ea typeface="MS PGothic" panose="020B0600070205080204" pitchFamily="34" charset="-128"/>
              </a:rPr>
              <a:t>We urge you to write your child’s name clearly on his/her clothes. Unless this is done identifying the owners of any lost property is very difficult.</a:t>
            </a:r>
            <a:endParaRPr lang="en-GB" altLang="en-US" sz="1600" b="1" i="1">
              <a:solidFill>
                <a:schemeClr val="tx1"/>
              </a:solidFill>
              <a:latin typeface="Calibri" panose="020F0502020204030204" pitchFamily="34" charset="0"/>
              <a:ea typeface="MS PGothic" panose="020B0600070205080204" pitchFamily="34" charset="-128"/>
            </a:endParaRPr>
          </a:p>
        </p:txBody>
      </p:sp>
      <p:sp>
        <p:nvSpPr>
          <p:cNvPr id="14341" name="Rectangle 9">
            <a:extLst>
              <a:ext uri="{FF2B5EF4-FFF2-40B4-BE49-F238E27FC236}">
                <a16:creationId xmlns:a16="http://schemas.microsoft.com/office/drawing/2014/main" id="{369EF1F8-DD6A-5358-2B97-A9731DBB60AA}"/>
              </a:ext>
            </a:extLst>
          </p:cNvPr>
          <p:cNvSpPr>
            <a:spLocks noChangeArrowheads="1"/>
          </p:cNvSpPr>
          <p:nvPr/>
        </p:nvSpPr>
        <p:spPr bwMode="auto">
          <a:xfrm>
            <a:off x="303213" y="1965325"/>
            <a:ext cx="39639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Anogwn ein disgyblion i wisgo gwisg swyddogol yr ysgol. Yn ogystal, mae esgidiau a gwisg addas yn angenrheidiol ar gyfer gwersi Addysg Gorfforol. Disgwylir i ddisgyblion gwisgo’n barod i’r wers i ddod i’r ysgol. Nid yw jîns neu ddillad a chanddynt sloganau neu logos masnachol arnynt yn dderbyniol fel gwisg ysgol. Fe fydd sawl cyfle yn ystod y flwyddyn i wisgo’n hamddenol ar ddiwrnodau pwrpasol (e.e. “Plant mewn Angen”). </a:t>
            </a:r>
          </a:p>
          <a:p>
            <a:pPr eaLnBrk="1" hangingPunct="1">
              <a:spcBef>
                <a:spcPct val="0"/>
              </a:spcBef>
              <a:buClrTx/>
              <a:buSzTx/>
              <a:buFontTx/>
              <a:buNone/>
            </a:pPr>
            <a:r>
              <a:rPr lang="en-US" altLang="en-US" sz="1600">
                <a:solidFill>
                  <a:schemeClr val="tx1"/>
                </a:solidFill>
                <a:latin typeface="Calibri" panose="020F0502020204030204" pitchFamily="34" charset="0"/>
                <a:ea typeface="MS PGothic" panose="020B0600070205080204" pitchFamily="34" charset="-128"/>
              </a:rPr>
              <a:t>Gallwch archebu o Eirllin.</a:t>
            </a:r>
          </a:p>
          <a:p>
            <a:pPr eaLnBrk="1" hangingPunct="1">
              <a:spcBef>
                <a:spcPct val="0"/>
              </a:spcBef>
              <a:buClrTx/>
              <a:buSzTx/>
              <a:buFontTx/>
              <a:buNone/>
            </a:pPr>
            <a:endParaRPr lang="en-US" altLang="en-US" sz="1600">
              <a:solidFill>
                <a:schemeClr val="tx1"/>
              </a:solidFill>
              <a:latin typeface="Calibri" panose="020F0502020204030204" pitchFamily="34" charset="0"/>
              <a:ea typeface="MS PGothic" panose="020B0600070205080204" pitchFamily="34" charset="-128"/>
            </a:endParaRPr>
          </a:p>
          <a:p>
            <a:pPr algn="ctr" eaLnBrk="1" hangingPunct="1">
              <a:spcBef>
                <a:spcPct val="0"/>
              </a:spcBef>
              <a:buClrTx/>
              <a:buSzTx/>
              <a:buFontTx/>
              <a:buNone/>
            </a:pPr>
            <a:r>
              <a:rPr lang="en-US" altLang="en-US" sz="1600" b="1">
                <a:solidFill>
                  <a:schemeClr val="tx1"/>
                </a:solidFill>
                <a:latin typeface="Calibri" panose="020F0502020204030204" pitchFamily="34" charset="0"/>
                <a:ea typeface="MS PGothic" panose="020B0600070205080204" pitchFamily="34" charset="-128"/>
              </a:rPr>
              <a:t>Erfyniwn arnoch i osod enw eich plentyn yn glir ar ei dd/dillad. Oni wneir hyn mae’n anoddach i ddod o hyd i ddillad coll.</a:t>
            </a:r>
            <a:endParaRPr lang="en-GB" altLang="en-US" sz="1600" b="1">
              <a:solidFill>
                <a:schemeClr val="tx1"/>
              </a:solidFill>
              <a:latin typeface="Calibri" panose="020F0502020204030204" pitchFamily="34" charset="0"/>
              <a:ea typeface="MS PGothic" panose="020B0600070205080204" pitchFamily="34" charset="-128"/>
            </a:endParaRPr>
          </a:p>
        </p:txBody>
      </p:sp>
      <p:pic>
        <p:nvPicPr>
          <p:cNvPr id="14342" name="Picture 10" descr="http://thumbs.ebaystatic.com/images/m/mp8Kp4gBU9hLct6NHyILZ8w/s-l225.jpg">
            <a:hlinkClick r:id="rId2"/>
            <a:extLst>
              <a:ext uri="{FF2B5EF4-FFF2-40B4-BE49-F238E27FC236}">
                <a16:creationId xmlns:a16="http://schemas.microsoft.com/office/drawing/2014/main" id="{593537B4-31E7-2AD5-6FD2-41A70D0267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5778"/>
          <a:stretch>
            <a:fillRect/>
          </a:stretch>
        </p:blipFill>
        <p:spPr bwMode="auto">
          <a:xfrm>
            <a:off x="1611313" y="5976938"/>
            <a:ext cx="10556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Subtitle 2">
            <a:extLst>
              <a:ext uri="{FF2B5EF4-FFF2-40B4-BE49-F238E27FC236}">
                <a16:creationId xmlns:a16="http://schemas.microsoft.com/office/drawing/2014/main" id="{4BA9D3AB-58B0-6393-CE12-F614A854FF77}"/>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4344" name="Picture 4" descr="http://www.bydewey.com/beadnecklace.jpg">
            <a:hlinkClick r:id="rId4"/>
            <a:extLst>
              <a:ext uri="{FF2B5EF4-FFF2-40B4-BE49-F238E27FC236}">
                <a16:creationId xmlns:a16="http://schemas.microsoft.com/office/drawing/2014/main" id="{074AAC85-E5BA-BABF-FBF5-93ACF58CB0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4500" y="1555750"/>
            <a:ext cx="1519238"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052E0ECE-EF9E-D058-4CA8-513252B52567}"/>
              </a:ext>
            </a:extLst>
          </p:cNvPr>
          <p:cNvCxnSpPr/>
          <p:nvPr/>
        </p:nvCxnSpPr>
        <p:spPr>
          <a:xfrm>
            <a:off x="5141913"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00DFC80-AC08-8AAF-423B-B9EB00CD94B3}"/>
              </a:ext>
            </a:extLst>
          </p:cNvPr>
          <p:cNvCxnSpPr/>
          <p:nvPr/>
        </p:nvCxnSpPr>
        <p:spPr>
          <a:xfrm flipH="1">
            <a:off x="5286375" y="1555750"/>
            <a:ext cx="2232025" cy="1381125"/>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347" name="Picture 1" descr="A sun and bridge over a river&#10;&#10;Description automatically generated">
            <a:extLst>
              <a:ext uri="{FF2B5EF4-FFF2-40B4-BE49-F238E27FC236}">
                <a16:creationId xmlns:a16="http://schemas.microsoft.com/office/drawing/2014/main" id="{B0FD2645-C55F-69E8-0830-D7D5EFA8B9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15"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A56190DF-4CF1-2CAA-1DFF-1E2B9B9917C1}"/>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3" name="AutoShape 16"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A9FE414F-CAA4-592A-8CFD-3D60DF8D1D39}"/>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4" name="AutoShape 17"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495E6515-F106-42DF-BFA5-6C02C272483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5" name="AutoShape 18"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4C1C9134-6C5A-DD44-9968-CC869AF7502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6" name="AutoShape 14"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8108D2B2-1C12-D592-B5C1-45399D3D0E72}"/>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7" name="AutoShape 21"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952ABD9C-88E6-A5EC-A701-66D21CF0C55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8" name="AutoShape 22"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30987F9E-E06C-F72D-FF2F-5BF0D44F6ABD}"/>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69" name="AutoShape 23"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B1A043F2-5F7D-DE9D-81B5-F7597B126F26}"/>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0" name="AutoShape 24"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23E766A1-98A3-FEA6-96D2-10D9DDEBE484}"/>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1" name="AutoShape 20"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56624BF2-2E64-4609-A23D-43CF93769631}"/>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2" name="AutoShape 27" descr="data:image/jpg;base64,%20/9j/4AAQSkZJRgABAQEAYABgAAD/2wBDAAUDBAQEAwUEBAQFBQUGBwwIBwcHBw8LCwkMEQ8SEhEPERETFhwXExQaFRERGCEYGh0dHx8fExciJCIeJBweHx7/2wBDAQUFBQcGBw4ICA4eFBEUHh4eHh4eHh4eHh4eHh4eHh4eHh4eHh4eHh4eHh4eHh4eHh4eHh4eHh4eHh4eHh4eHh7/wAARCABGAF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qK5uIYImkkkVQATyaG7AYuv6zNZXyQ24Rtq5cMOue1Fr4libAubd4/wDaX5hXO3DtcXMlw+d0jZ+lUb3UbOxljivJ1g8wZUtkKfx6Vw+2ldtHWqUbanoltqVlccRXCE+hODVh5Y4xud1Ue5rzyCSGeISQSRyp/eRgR+lT+ZLhTvY47HmtFiH1RLodmdlNqlnHwJC5/wBkZqnNrR/5Zwge7GueW5ZR80Yb6HFTLcQNgbih/wBoVLrNgqSRmaz4h1uLV54lumhiwDGoQYxjtx65qt/wlGs27pI195gU5ZGUYI9OlaWq20F7b7WZfMXlH9D/AIVzE1vuyrR4YcGsZSnumbRjHqj1zSr2HUNPgvbdsxyoGHt7VZrhfhzfLYpJplxLhHffBnoCeq13Vd1KfPFM46keWTRU1m7Ww0q6vWwBDEz8+oHFeX+HLq61KSe4upGlywYMxz8x6j6Cup+KOqfZ9LTTY8NJcn516nYP8TWNolkthYRW69R8zH1JrkxEuaaS6HVQjaDfcvrHjHSq0E9jdptSWGVTkbGxz+B/CpLu8tLNFkvLiOFWfapc4GcU2Sx0jVIt729tcA9JExn/AL6FYPU0HwWNvbxCO1RYFyTtjAA568dKHimU5+V+P901aELKoWOUEAYCsO31FJ86g+ZEQPVfm/8Ar0XApM+0DzA6Z9Rx+fSnAqy8YPuDmrIaN/uspb0PUfhUTwQkkmPB9V+U/nRzBYiKkg8AVBJbRs27GD3Iq2EAG0Ek+pOTTGXIxjBquYVjMuIWiPoOxrs/BusyX0DWd1k3MIB3f319frXLuSFZXAI9DXV+C4bU2DXENv5cpYo7E53Y9PatqDfPoZ1kuU474gM1v4yWe9Rjb+UjxbR129f1ptvrulyHabyOJ+CVkO08nA6+4rrfiFo/9qaIZYUDXNqfMj9x/Ev5fyrxa8s42uiZRuiZTEwP91u/4HB/OsMQnTm/M2oWqQXkenYimT5gkiN2IDBqqNo2neYssUL27A5zBIUH4gfh+QrkfC9l9huEmWSeMRnbIiuQpX1x04611upala6f8sl5GZP+eTfMx/Ln9KiM9CpQszSRpUOcLJ69jTzcJn58xn1Ycfn0rk7fxvpIlMN8k9iynAeRMo3uCOn4gV0GnahZ30fm2N3Bcr6wyBsfl0qk0yWmi+yxyqM7ZF7E4NR+Uqn5XcAfw5yD+dRMkZ+YLsb/AGeP5UqsVyGcsO2ccUMQ5tv8KimOADTsru3bsio5fmH90+1QVYry/N3ArtfDUH2fR4FIwzDefxrlLeDzriKE4JdgOld4ihFCqMADArswkdWzmxD2QpGRXj3jDRVsNamtlTEUn7yI+qnt+ByK9hrnvHOl/btMFxEmZ7Y7191/iH9fwrXE0+eHmiMPU5Jnmkha2sGkUHdtC9up+tZiBY1LNJHED1PUn6mrGuyA3iwxybAUBf684/nUNra/aJhHa2sl1OeyqWNeWkeldGJrC29w22O1muj3JO1M1hNYXVvJ5iXAsO4Fr8rfn1r13TPAOtX+GvnisIj2Pzvj6Dj9a63Q/APh3TSJJLX7bP8A89Lj5h/3z0reGGnLpYwniYR03PJ/CF348vAkWmWtxqMAwPMul+Uf8D4/U16laaDrBsUku/syXJ+9FFISB+JArr0RUQIiqqjoAMAU6uuGFSWrucs8Q29EcNPbXcBZZreUD3GR+dVhIvtxXoRqCaztJv8AWW8TH/dFS8IujGsR3Rz3hWDzbozsDiNePqa6iora3htk2QRqik5IFS10UqfJGxjUnzO4UjAMCCMgiiitCDkk8AaO2qzahdtLcb3ykWdqIOw45/WumsrK0sohFaW8UCeiKBn/ABooqI04x2RUpyluyxRRRVkhRRRQAUUUUAFFFFAH/9k=">
            <a:extLst>
              <a:ext uri="{FF2B5EF4-FFF2-40B4-BE49-F238E27FC236}">
                <a16:creationId xmlns:a16="http://schemas.microsoft.com/office/drawing/2014/main" id="{08A00C47-A506-1DFF-9AFB-F0425E493932}"/>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3" name="AutoShape 28" descr="data:image/jpg;base64,%20/9j/4AAQSkZJRgABAQEAYABgAAD/2wBDAAUDBAQEAwUEBAQFBQUGBwwIBwcHBw8LCwkMEQ8SEhEPERETFhwXExQaFRERGCEYGh0dHx8fExciJCIeJBweHx7/2wBDAQUFBQcGBw4ICA4eFBEUHh4eHh4eHh4eHh4eHh4eHh4eHh4eHh4eHh4eHh4eHh4eHh4eHh4eHh4eHh4eHh4eHh7/wAARCABCAH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NFJR+NAC1z3hFvstxqWjySfNb3TvCrSbm8p+R17ZJFb8jeXGznooJrwTXPFEui+KLbVFmLzK5km25+aMnkH8K8fNc2jl8qfMrqT18l3/E3o0XUTPfaK4LUfiNprWHmWYceaB5T5GefUdqxr74kTQ6Y0d4iW25DsmLcv/ga5K/FWX0puHM3ZdFp6epCpSPUhNDkgSx5Xr8w4rLm8TaLHIY2vU3B9pAHT3+leDanr7W0sMt5qiKtyCyFW+bP933qjea2v9mSz6jOLG4kztiZwPlHRh659K+enxpXqK9Gkl6u/+X6l+xPb/iN480/wdaW0kqLcz3OWjj8wKNo6tmq/ww+IMPjbz/KsmtzEgc8k4ycYOQOa8j8hr7wbos2sqt9NJeq1qs658uEnB4PZq7TRI5dH8R3dnbN9nMuJICnGB0K1vU4vaqwfLp1V1/l/kd8MHGVBae93PYKKxtB1X7R/o1yxE69CeN1bNfaYTF08XSVSm9DzKlOVOXLIKKKK6SAooooASuR8eeJZrDRwNIw13NJ5aseiDua1fFV89lZF1kKDackdTXjXi7VFgsZL1JS8UQPmLnp618JxHxVLA4pYOjC7e79drHs5XlrxL53sZWjfEPXj4nbSv7da6aYtuU8rGgHOTWd47uWuT5zrGCsZXgfe461i+F49L1zUJNS09E01wMGZEAa4GfuDPFanijQ/O02V5dWe2mbJjSZQQw9yOleHiIYvG8jknbz38z2sTldWNTljHUwtP8S3WteGrWzWFZr+yUWzsqhdnOV3+px3NXPsWqLcLc6lrFpKiKfLiKZCE9+PSue+FkEMl5eQS4XUTKVm5B4HQZ9MV3ut6ba2Ng1zJIodegz1rso4RVa0ueN0u/e3Q8/DYOlKq41O5yPiILL4WNrbafZ395DL5yTbvnBz1UH+Va/wJ01PiHrVzqHiu0We30hgsFvIOHk/vMO+PTpXLC5TUrxyky2pjGRg4zXWfAy61DTfHV3byWd3FZ3iCTzXiZY2fp1IxWuMwtDDU1Omuvf77HrYvJqdKHPT6dD0vxjaw3njPQrNT5cbzBWUcDaoyMV1mu2CSyLdW8YFxAd0Z9R3WvP/AInyXWm3mn69bqznT7hZmUd0/i/Q16TpWoWeq2EN5aSrJHKgdGB6g185QjSrRlfdtnBWUoRhJbWKsEhu4kngOyVenY59DXT6Fqy3cYin+SdeCDxmsB7RopWntVwxOXiz19x70+J4Lht4JimXgsBgj2Ir3cszCpgZrXffs/8AgnFXpxrR/rQ7KlrGsNQkjAjuvmXtIOa2FZWUMpBB6EV+g4TG0sVHmg/keNUpypuzFopKK6zM8S+OXxStLKGfw/pdsJrjeEe7lbbFG3oD3NeD+JfEGq2un31jLqEU126ETRmPC8jse1dR8dtOjPiq00O9haGCGd5ppQduQed3vWb8N/CGmeIPGq3kxNxp1nBGuyV9xeXsG9fXFfC5hChXrc9eHv8Ap2eiP2HKsNg8Fg1JRvC1292309L+R2fwUmsrvwJA6aXKZ12hWMRAHqQT1rO+OGu2dlatDIrCbHyBxt2+49a77xHqCeHlXT4ZIgzDOFGPLH0FeVfE2XTvF/hq6h+0CdbZDJFIcF9y9SCOg9RUybnUjzO1uhwUqvtK/wBYto9Urnm/gmPxQNfk8QW1qTZTqBl3Cs2OjAdxXR+LfF0rQrDdq1u3QbwcH8elSeGPEVvdaFAqSRhlUJgjnI7Yqp4nhmaGC4vtKmez8+Mu3lEqF3Dk0VqijVu/u/rqePzxlinUejb+R6Z8MfB1nY2EGu6pAs+pToHjEgyIFPTA9feuvvNSeEHzZMR+pGFxVqDUbWLSGeMIdyDy26jGOMVyN1fqXZZP3iNwynuDX5rVr1sTNVJT1d9Oy7HsUKU68pOS2Npr0XFiY5NssbAkYORj+lclpWvX3gjVPs5aR9DmfMTdfszHqp/2fStqNrK00t0hOyNBkZ9K4rSPF+m6yBavGsqM7q7sRtUDp9c100KE5c7UW49f0fk/+GMa9FKKlb1PfvD2vW+rWySRygsQCCD1rXubeO5AbeYpwOJV6/j6ivCNOsr3QXS90LUEEMh/49ZWyrey+lejeG/GMV2q293G1tdY5R+QfoaujiZQfLfmT+/5r9UeHXwtnzUzqhdXlgp+2RB4h/y2i5GPcdRTbvx3pui6e97d3Ia3jx8qrlmJOAqjuSegrI1HX7iyimnhga5CIWEKcl8DoK1PhvpsWraFDrOueGIdPvZ5DKltKfMMa5+UkHgN39q+i4fpY7F4jmws3GEX71+3l3+Z52K9lCF6iu/I6D/hKIf+gTq//gN/9eit3LUV+rWfc8K67HkP7TNnYTeC5tSj0uC9v7dljMzhtsKHqXK9QPSvEvgHr8cY1aAQwofOV1eIEbyB1ANfYTafavaXFpNH58FwWMkcp3Kc9Rg9vavnf9o7RLnwfZ2z+DNDWxsrkEXEllEFO/P8TAbgMehFebjcKpr2j/A+w4fzH2lNZe927pt2Vu3+Rx+ua0t54nlub2aWa0lVkkCyY+U8dPX2rkPHut+HdJ0CHRfDjFpZ8pKAACgbrz2rb8C+CbzVvC5NtpepjVJbhilwHO0If7wPXnvUfif4KeKPD+nXGsT6P/wkN1cgKBk/6NznO0da86GVPmVV62Peq4/BSxCpKVpLRdv67GP+z/pGn21nqusXH+lnT28uIOdwXjJNeo+KBBaw6Je2+uR6iNSO27tAQywqemAOleefCzwz400rU7q8tNBvil0VSe1MJSI+4J7iu48UN4l0W2dNL8Dytcvkh1RQoP1HNedisBiJVJy9nzc2z7f5HxmY0oxxU405Jrpqc9p2sa5peo6jpawpdaPDITbytMqtEOpTBOSB7VlTfELR8MTLmXONgU5z7Cs/VbbXx4eh/tixuoLhJmaQNHhSCc9e9YdxZatI63ej6RNc2zEeaIbfcVI9xXB/q9QlUtOPvdbdT9Eyyl7PBU61WomnZPy+f/AOo8QeJdY1LwdfrpFjL55QqeQGVT1IHc15HocksN2Sr3NkETbjaTvc/XpivZfhtpfiSTxGivpGoxxzqEkaS1YBF/EYzX0LdfCnwrrlrCmoaDG4UdcbWz68V7OU5V7H2lFQtF637/8ADHkZzmtHBYxJJTptJ6P719583+HdfuLLRPOu9QN5aCYpA4i2s5UZY8ngDPWvRfgddWvib+0tQWOUXe9VJeQMpjHC7MdPcV6jqvwS8G3/AIaGhLZG1t1bchjPzK3qCas/Dj4W+GfAVpPbafcuxmYGVpGG4ntXXS4foUarqxirs+exWb4SvRk1Fqbenaxq6JoMTAF2yPTvXWWlsIECg8AYFVoks7fbsmXtgA5P6VONQs8czr0JPB7cV7VGjGmtEfN1Krmy1j3oqL7VB/f/AENFbmRKaZLHHLGUlRXU9mGRRRQOO42CGGJcRxIg9FUCpcA9qKKYPcQqv90flUEkcbZ3RofqtFFNCMvW7KzmtHSa0t5FI5DRgg1i+AdO0+1imS2sbWBfMJxHCqj9BRRXNP8A3iPoz26X/Iun6o7COOMHiNB+FTetFFdLPFYVjX6L/aEh2rnA5x7UUVIiqVUREhQDlOce9KqgrtIBG1uMe9FFAFnJ9TRRRQB//9k=">
            <a:extLst>
              <a:ext uri="{FF2B5EF4-FFF2-40B4-BE49-F238E27FC236}">
                <a16:creationId xmlns:a16="http://schemas.microsoft.com/office/drawing/2014/main" id="{D58B1187-2054-4A4E-DC3A-CF5E452C1112}"/>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4" name="AutoShape 29" descr="data:image/png;base64,%20iVBORw0KGgoAAAANSUhEUgAAAE4AAABOCAYAAACOqiAdAAAAAXNSR0IArs4c6QAAAARnQU1BAACxjwv8YQUAAAAJcEhZcwAADsMAAA7DAcdvqGQAAC/VSURBVHhexXwHYJXV2f/v7r2yb3ZCAgkzIEsEERyAorja2q/aOmqrrXbbr8N+amvX366vu2q1tVZtsXVvFCoKyAwQSEhC9h733ty97//3vEmUpaLQfo8e7s1733HO7zzj95xz3qPC/5FkMhktP2bys4afM1jkM2eiWFmOlCDLiBSVSnWA1zTxs4l/N/AzKSf8p+U/ChwbLICcx891/FwbSURzOka60eXtw8DYMDzBUYxFg4gmYoinElCzelq1FiaDEQ6TDdnWLBQ68lDsKkJFdgn0Wp2A+SzBe4qfG/gpAP9H5N8OHEEqYFnLr+viycR5nZ4e46ZDW/Bm6w60DLVjJORDLB5CLBGGJxLmBSmk0hnoNGpeC6hVGURTGQVAu9EMo84Mm8kKl8mJWncVllUvxDnTzkSx0x3VarQb+JynCKCAOaBU4N8k/zbgCFYdyx2RROzS5sHDeLXxDfxzz8uo7zmIdDrB3wWgNAotRiwqsCNBkF7rGcNF5VnoDMQwxWHEq10+fGluIR5rHiGAwNxcCx5pGkJdrhnBRJLnxRFPAzqtAfNLZ+OyuasUEKfklcOg0T9J8O5iqZ+o0mmV0w4cwSoXwGKJ2NXPN7ymfbL+JbzWtAX+8AjOyHfAYdDjrcEA/LEUjFoVLi7Pxq7hAAxqNYLJFKLJDD5Rk4st/X7s4nm3zStBuz+KWCqNUrsBTx324Ey3jeelEUik8HyHF9OzTIjx2mZvgCZcjJW1SwniaqyavjypUWsengCwY6KKp0XUE5+nLATLmU6nfx5LxBuf3bfh2gt/da32c3/9Op7c/RS8YQ/WTSmg1mjQH4rjisoc9lhG8WE6jQq0TFh0GqwocqKb2haMp9A4GkGpzYjWsQiqnCYMRhIY4/FiqwG5Jj3K7EbsHw2jzGbAR6tzUZttVTQvnfDihT1P4MY/fwWX/fYG7YbGN65NpJKNUjep40R1T1lOWeNYGYmOtyeSyS/u6trnvOel3+KFhk1stA7VDjPyLAYc8kZg1qoJnEoxx0/PyMeTh0fhiSWpLWaaqg0BgiJ/v9rtxQwe66CW2fUaaGijeSYdBsNJVBPAODUvTqRrXWZs7B3DR6tyFKCHowk83e7BbXOL0B6IUlv9ODgakgCCK+etxm2rbsLsolofNe+nLD9iOaVofErAETQry/qxSGD1Lzbci/s2P4rBAP2RWocv1hXhNfooacQNBGpzrx/z8qwYoMZRwfBSl0d5eCqTVvyXCF0ezHT+GpWRwUDH8zL8PUmzDNMfxpCkX7RoNTxThRyCmW3UI0YQS6mFDoMW+0dCWEdtlns3s7Pm59sU8Lf0eqA35uDm5dfg8yuv4zOMLxK4j7B86Cj8oYGj6lfx45k9XQ01X13/XbxxeBcWsqIuNmYTNaGKzn12joWa5cG1tXn4Z9sozUpH3xZHdzAJFcEx6xzIM09BjrkMWaYi2PS5BMygmLRqomoCXprgJVJRauUwRiM9GAl3YCDYRs0LIpIMwapTwaE34BKCtmc4iE5/jM82Q8/IvI9aNzfHihc7hpVAck7NEvzsI3dgWv4U4YEXq9XqVuVBH1A+FHDUsnNS6dT6h7auz/nO0z9Fr3cQGo2OETEb01wmggL8o3UE55e4FAfe5A1RG8YIlBO55gqU2KfT0c8iYJU0Rf0RlZBvoo8nknd+k3+T6SgGQ63o8e9Hb6ARQ6F26NURBg4XDnoiSl0eZx0KrTr4oin0UdPlygT5YXFWMX58+Tdw+dwLRwicaN4m5cYfQD4wcNS0TydTyd/94IVfaX/x6v2ocWgxLcuKnUMBJdJdRUfd6A2zYSBYAdKMFKmDGdNzlqHccQYKrNWMpnZFi9L87VRENFOt0iLMgDAQbEabdyeDypvkfUHMZLCYwXqJX3y+w4O9NGPGIVw/owA7Bnxo9qvwnYtuxRfP/bT4upsJ4P3jdz05+UDAEbQfhuLhb9z+5P/DbzY9hHK7CeeVZqGPkTDfosMz7V58jMD9Zl8vrHppmB3VWWdhTv5qOA1uxW+lhMO9q1Z9OFExPmtIkBP0g16a8t7B59Hs2Ua3EYOLWUenP05fmObvGXxxTiEuJFf87lvteL0vgG+uvgm3X/QFmrX+RwTvmxO3fF85aeBE06KJ6H1f/vtdePDNv7FHbRhLpDEr24z5dPoHPGF4GRUbRgPwxUDtmosF7supYVMVoDIMAqcbsGNF/KJKNc6wev0N2N73BLpoyipmHxn+tqzQgU/W5OOPBwbgJ4HW8GgTg8iNZ1+DH13+LYKvufFkNe+kgKNPW0outPG2x+/W3vf6Q/RnWpSTY51FIrqR9KIu14p6OuXeUBhGjRMLC69Ebc4KcjSTYpLvLpOPnwR0PCTIX/Q7k9+kAvw2ec4k9aQveA/R0ISjqQAahl7BzoEnEUkEGd2LSI3CpDw+fHxaHs5kxvKNN9voVtL471U3485Lvprkc88/GZ/3vsARtHIGgq30aQXfffaXqGOEEj/ROhYlBdCAhB33Hugnc0/CYazEueU3Is9aJdcpWnasqNTjEZMajIwqBhVpIFN5/kJTUpF2IA5VQoeNrQ/zuBq1+WcysZ9GbdDxnAw7LcLjKT732AGU40V8oFzTEziI1zvvhz/eA9JBXFKRTdqSje/v6FYoktTlGWYgP7jsG7h1xXUyArOMRaLuu8p7AsfGC0/b+tC29TO/9Le7UGAC/ZSGtEIPm06LN/r8yDJqmRKFUeFcjLNLr4XNkMuKJI/QkCMlg1jEg1QyAr3djIDpJQUcY7IW+ngtGrVPI6QeQnXoYry47wGMRT1M5ouwsGwtU6nZ0Gq8KCv+JdSaGNo6bqe/NPKe7x1gpJPU9H++aC82dv6R/ngv1pTlKBnKWTTdxSTfQ5E4HjrYj9agGvdd82NcMucCGbY6k8U3cZvj5D1TLoL2FyblM+96+meIJ6IM9xrFp73A3hGW76TGHfD4UZN9DjXtMwwIOSdw/uN9I74nmYjgUP1vcHDnTxD29fLhVvgMz8JveA4RAjam7oIBNoKfg3UzP4cryPgvXWDAtJIDTKcGYDJ2wW7fDb2+h3ltL6PpkAL8ODz8pkTZo5skdZE6OQyFOL/i8/S9C/G35n6YmMkUmHXoJEHPJZnWkU6NBsfwzX/+CG0jnTVs+3oWMYUTiujyCYXq+yV/NPClG/78NezrbcKq8hwsIsGV6DkcSWIvfVqI5jkjdyWWl17P1MZyHL3IZGiWKjFX+dRiuG8z+tpfpLlq4S69EG7HdDi05dCFFjPi6RHRjMLsL0JD+3ZSGBLX0gLMqPgXivI2QWcYIT7MKKht25rrsKlzPfrCb9GPjTJyVtJ0UxgJdStAGVmXYzWeNJr+10IOOZsp2gCaPG1o8UVxdqETP6/vhYFc5doZbmzt6UHDQBcun7emktaVueuuu07o704IHJGWZPiJe176vfGfu57CrBw7tvYHsLnfz5QpiRKaal8oinLnmVhedj0MJwKNmiAaUljwV5pKDPF4LrwjLdS6MUyZfSNy3SWomd6Kwmw9NOksxKMWGCIFaOttxM7u5+GP9MNtu4hOfirtwoegrxhDXTMQSS1Bn9eIkegBPiWlBJ9c81QcHt6Ppxp+QfMeQralSMlKjhUBT8+AVWSrZe7bCU+kD17muULa15KiRJgH55r1eOZQI5xmBxaW182/8847HyR4x6VmJzRVAvftnZ37nPdtfkRJm3RqNc4vdeG62nwMhGPY2O1hrlhJn/apCTJ7NGgq9ofc2J3/mFKK3H9CUeFDKCojWGfcBt1ABwKtuxAJWalJCRQU9iPLpkU8kiEA9Uy/CjGncDWmlKjgLqMJjX0N3XvcGN30W3i7kijIKkVd0SqmUp9msLoOyaQGDlMOcizF6PIeRMvwdmkE63C8Xkjua9Vn45yyG6j5BThI+nQeM5w/HhjEI4eGMIPEWa9O49cb/4RDA4fFx3974tKj5DjgeGI505JbfvbKH9A3NsjesCrjYQdkpIEAFtJUbXoHzmH0tOnzjqMbaUZST7IHoXQAHu95CIam00zj9CHdsFhNMOgJ1sCvkB7eg4bGbOyuL0RvtxvpFHkV3eHMoqVYNu0S1BQsgsMehdUagFbProh3wJXPCJydxrD5N8jkbkS+vQqRWAqP1/8UrzU/jOVVn8BHzvgfFDlqEMsEEFONUceODx4CXpaxBOdVfJpcVIc/Nw7gqmm5+NaCUmYeYUZ7DXo9Xfjf1x6Q9txEtyV5+VFyXJfccccdP3+16Y35dz/3v0IIFU+xotjJQCCpTQq7hsNYUvxxVLkWHweamv8NJduwMfAgfHTeeVgDr28ForE6VqYOJosRmWQMmdgYYqVLsCuxm+nZPuhjNQjteg1a5ryGwhLsHHuEzn+UUbwGJr0aoyNGmOyDMJdUIaQpRkS3i+avgn80GxsaH2O20M+6BTDFWI58fwTWXDd6rVswoN8BI92AOZOrmOmRIj7QYSzglxQ29+7GYV5XPxyiz0zjppluAmvAY/vrcX7tUnWRsyCP5vqPiUsVOUrjqG11vOG1v3r1j+OTJSShB9gDMhorSfIr3SOMSnXMO1coDz5SJGeUyBlK+5DMxGFQS7KfRCplQ3aeGaUVYeQX+KHVuhCt/BwOagbQG29ASpOiK9DCOPZP6BN7YDdUwKErhCfegpahTnR3FhO8raia9ShKp74ArW6YldbBEj4X3cND1KcUih1TsWLq9ahIdiDR9HOEA4cQ0XoRVQ0hrh5j7SQ4HqsjkkuoMCtvFX12DTrHQlhaaMetc4rg0JPg243IN6Tw0w33sx2qqwSbiQsVORa4e57f/xq2tdcrIChC85F0aseQn+DYMN99GSOQlee+04Mp8jZvROiBHxaNCzZNDrJUxXil8QFsbHkY4bgXybgRh9uy0TsWofapkasrwxmq5ZiXXgIzHNCVr0ambBlUyTAWuz6FGscF0GayEQ6n4XK8zmokEI/l02SrYI1cAl1wDooZqC4r/ggum/PfWFC6DAZyZPv0NUBuEVTUHEu6FLaEGbr4RmhSh1jToztbfLNZ78IZ7kvp70zUthRe6/Fi+1AA9zUMIJDI4I2Wbdjc8pZg8/OJyxR5GzixY9rzeU/Vv4QU05MCsxFxMmo9TaJWhor40KlZZ8JtraGPSExcJZqmgYfk8rnWX2NLz3oYMhbMNK+Ei8AdGt6Jg4Ov4+nNbdi+uxCbu+uxyf9HjKa6UZgohHfXP3F4+28Q9Ldh1FnHbGQnmjsYGQN7oCeXMzAyGvReVlqLweELsa31Y9gZ+Bf2+VqQig/B1XEf1EP7WAcHrJbdyDkjG6rKa6HL2Ai6Fe7UCjjoMozhO2GI/pVZSlRqPF7xCRGOV+6ciwrm1i92eJhrh5UhsZUlDnx2VhH8YQ9k3oRad474/4nLjrrL2sb+FrzW9CbNScso6sDHq3MVwiszTnpq2ay81ROnHikZRQN1aiNTmyb0+A5iin4WgXfj/Oor4LZP4bFW9EXa0B7fQ9ABHTlbV9uzSo/nuhchmujB4Ag7LBWeuKMaLZFt2BF6Ar6EDz19X8C2rrnYFdiMtth2tEZ3YCTRCntpFVylERhjv2Md6ukKnkJW9vOwZnJQHFsG9b59CLQdQFpTRtCCUKVlGvZo4ESEBZzhvhiDjOrb6JZuX1iKCrsJrzMzkvoKJoeHO0XrLp245Ki7rNvcup2suRv51LZGTxTNvgjDs4WplQe12WeRJhQfZaIiaYZ9l8mCdbX/hflFl1NLaBqJjTAHv4VFtifwkepCnDftGtjUuVjp+i9cXfVfqMrNRXHFGhQtvB7q6jmwumbBZatDcf6lpCDXI8e5CDqVAf3xZuz1NyEUKSSopEXUbheDwzT92Siwr0G65lYCtg368FNAgr5PHUdh/iMwGrphSpRSG7dC49mFmIYdrhKrkcHM47NMmarMNZdjinMBqUoaVq0GT7SNKOnk1TWF2M8EYGfHXjn1IuUCigIckcyJJxNLn9zzMsmuDfNyrdQyA3NSo8JtEmkzKl3zmafqqQ1H+wmpSHb2SyjM7UHpaBoFgyHEtfOQ0C3mfRPQq4J0+NnIs+RjVpkWM2oHUFndBVdWAZoye7Ep8Bc0UYsKXCuhPdwIVVcnA4sNOdoyugkztCo9DKY3WJ8gltmvxoWFl2Nt1SJYGPVUqQFWPo00s49AdDli0SLSGgtrpEbM2ATV0inQUqMT2vMQM92MjLqI9T1+4EHapNfQsrIWwh/TUFHGcN30AmUqoN0f4xkqPLf/VZp1SsxVmSmbBG71oH9Yu7VtD6rJ27YNBvAQCaFMouSYVMqcQIGlWuE/R4uKZu1DTtZrzDEboRl8CGqaXJtvAD2JMxAxfh3D9YMYa3gRNnsA+UUjjIFq+LxOxOIa5OsqYVCZMUgKMxJvgsn/D+jTTQweKlQZF2C14xbMzgpBZ6Mpsui0IZQXRzC1pgNFJT1Q67IIWiWips8wMJ2Fw+3/jdaO75HKGOE134sxF7W18nx0m15Ck+FxdOqeos4NK8AeK+I23JZpbGsp/nqoHw8eGFB8XSmzpPPLsvHywTcRiIW0xEpWJbx9h3WvM3pEkzIhkiIbt5CrjacssaQKhdZaWHSu48w0k1FDrxuleYbY24Uwu2fCXzoPW9rXo4kEN+nrhzlWzwbHeS7Qst+JfW9VoqErhRbNCyixVGKx7QpqpQVJtQ6GSkbssvOZR+7A1i7SJtbHZuwl1XIh7r+Y6ZoDo6NWhEIm+jIf7DlW+GKfwOiuTUh6m9F84A0c2rcT4VQr/WgJshNrYdeUQA8nIqpe9GmewqhmM2t+vLkKcMLr8ixVTCHVuLDchZtnu3E9NS+PadhwiNG2bbecqpirhgjK2My9v//XQ/r67gamVMz9TDqerEMDachQRI1FhVcoIxbHmqmMNUYI7OGxNALhs6HLXoFtA9uZqryJWYXLkefKQaBkGIbiNQgPWtD36r1QkZr42eBOLXtQzXxUPR3l6lpGYQ/gWgLoS9Dh24WDw2+QgMuc6kWIDcxFMlhFDTNicOvjGBuMIGmYjmAkFzGvD5r2nyBD7tXc9Ra8TLeyXWch33o+Zk5RwWpjJuBbAF0yl0S4ENmZ5Wy0NPl4EV6XTMdoMULMQ/T1OmpyWuGyvlgcOXY3VtYsKWf++nPRuPkExLq/7xDKbQbUuMxMpbRKeuWNJJSRhnxrFXvkeN+gobNuiezHc32HscX/BFpjb5GMzsCc4otRbJ+BkLMX3sIuxHSt0DNVc+ZTQ31PIi9ZhVnhS1AaX0xt0MOVfguO8A9gityPVHgUU1UlWOC+EBqNHXGfFqHe/fA7DyOQod8KHESy+QGMdJKmJJlp5BfDWvcF6F3TkVuwABqtkVQlg4JcOnk7o2IyhUj0ENLeTqj7+6CKjfusE4loXSHJcJJRX9jEx6fmKfOypcRF2r+7S4bhVZK/1mmYYl3YMdK99sEtjyFLJ5O+KnhjCcQYh51GNV1pFWbkLj9O2yaFN0IwM6TwOYPKihk55ZhdXErzNWFMuwWm6FxU5UzFjJnD0OfPYOMXkcjGMdT4B6jCUeabZeRYD9OvaenEz0Y86QbCPrhCURSXrECk4QUk83Xozn0BIW07Ct23QGObieyiw6iu/gGpjhuDakZm+yw4XdOUcUNnfh0MRjvNOhfNLS0Y9W5ALNaEWKIbWo0NJuNU1vzE7TEwILWP7aDSDNN6gni0ZVgZsA0lErAbLbjyjItg0hl3icZN6/H2wxsOEizgjDwbzAzH1Q4TWklHCqwV43c8gUj+l6stxWLjlZiGpZhuWoSpZb9HRekPUFx0H/JSy2CPXgxtMo8Em4GmMA1neRViPvotdQaJ+CDSJK9x42WI2L6LYKgG/jfvgoGamwz0wb/jIaSiY7AwMmpSBj4wjYzWhkzOOVDpLbzejeGYF9uCf0dD+FX+psbC6YvYUVugTb2IIpa5rp0os4dJpEthMS+Bxbr0XSAbF+qNQk0izCJkacbdi8vxP+R1SwqdGIsG0OXpk9OmCXA1/WNDiMTD5G1R1A8FGV30yroMGeXNIXd7N9UWkQdt73ga/9hzDw7St0XjBVR1G0KBmUB8GhvjZaMeQv2hOA7vN8PX0wd1NI4s9xrYXDNR4H4BVTOfhcFM0ze6YS+bDi21w5BdjEDTK3R5s8HMHs4EtUiVx+elEO3bg8BYKfoHr4Q6toC1S2BP6HUU2b+Bi8xfQY3pXsTsD5Ai/QaXzdiOK8624oazU1g+tQRWnY5WJbnridskfk7a7GPbn233KIt6arPMWOq2IxQLKwsgKTUKcCOMGKlUDFOdJoxEx5N7q2484MqyhPcCTn4psJNWaE3Y3f0a6puvROOO69H6Qi9iI4OMcG/RxPahL7YB3a88hKFXf0pHP0DTWkg+50J+3pM0Hw/5VwwxVQcyU69EZs7vmV5kw5g3DX109ltfvhH6vnyUpj9GHxdHwtOCkD8Pfe21qLSHsDBrGC6mZip0YLDXg0wijt6kFrsY2Dx09imLG373Qiyu2YrrpnwRU6w76bPU1LwTt0vmTWRZ2VK3gwCm8FjzMH69rx+heASeEIMYUKWg448ElJxN5h3PLXYiRIc6N0+IpE4hhu8lkjnU5i/F+dOvQ1FeDeKRPmi6fg+tfyMB6gf64jBiKrR0uE5HCFm18+i8GeniIehNCQx5PoKWA9ci4NdgaPR+jHoe5e9ehNvegNpRgAhTLg2zEU0ihdC/HoVv51/YW/SH/hGUqR5Dbs73sNi9A/fNPojL8kbQ2G5kupSgC0milwm+JdmFabEXUBDfy+/9qLDtwScrbsNs5wbWXUZMjgVPRR/mYOBTKetQbt/agf5wHJdV5dC8EspSWwqdAmCMEMlwIondPLF+NIS3+gN0kFFGVJPi9MWbvbuM91vU6IfH0YG4KQ1V2WdgWPoDDGlCSDP3Mw/PgQnLqE1fgbrsKj4/gpS/FwPNBdj/aDcG9vqQjgRJph1KtpEMDSLasxu63ClQafQorrocLmcRbOmX2ZW9iHoHUTDyK3xywXo4SGlsugwW5vgQH05i2KuGW5/AFx0DuDV7kKlXBqN9zZjm+xNKEtuUxMGq8+CK0rsxzbaVpF6mHY8WybuF4lYye/rl8ikKlzOoNQwuCYRjETnFSKtUFSTSSYUz2Q1aZeHfKO1bxuD0Gt07w0vvIRJxTSobiYURPvKxoLkCL7Y/j4ZAAzWZ3Gi3B3ZUorjyWeTk7yQYRkSHWqHxboRVtQc6Rzbi/R2wmRdBry9GrL+RvkwNc94MlE+7ClNnXgSDMx+6KVdBX7YKyc4NuHzRNua3CSy2xJCnZVQjn9y4xQSzOYO7f+eEp1cF33AGf99nw9/329DhofdSJo6UCjMA+rGu5B44df388+g2ji94ZBeFYjjEACmUpNopYGbov1PCJAqUK+REWbA8Fk3iquocfH6WW5lrkGMnK+WGOtSZV8OqdqGh9zU0D26jxtrgqL0Ikd7d8O99FkZjD/ILXoG9yIhQ+xakDFNgqrsV1qpzmGUMQp/Ig8NxLqJd+6CxZEHLMrXWhtoZ7Zhe1w9jzdVQ2WtougYMMoA9MJJLP2bFYkcUBxp0ONyhw+qVERgczF9pBnnWFOa4o1heGUGZk+nikc3h9zxjO87M+TvbefwsoDS92GqEk5y2lUGz0RNRjk2KmmRuRFZ0y3i/rOw56I3guU6PsoCZ3XhcmnUiEY2T/K9UPwuVhvnK3zaTi2S4HJYcN7KXfIpp0QbsesSE7sPnkrROo2mOIeRTQZN/FgqLBuCeOx2hfa9CHdchNtQItdEBe64e2bkhqDUZWgSfk6CmGKk5JOcYTSNKB785YUdntxYP/cOKlUsjqJsRx8cviuHR9kocILBnlUexpCzC1I3tOIEeTHduJoAdNNl3wFNWufBhrcSi3S9LavXM4WWxo5qaqOFvmRHRuKC8R8Da4OVuHzb2+JRVkyGmGvGUoCyTHSeOPkfKOEFWKTnpgrK1+PolX8KFS4tRPe0AiueUIGfl1zF2uAUHH3wUI3sbSD0s8JKnhZh1mCxJzDzbBEeeCv1Pf4tBZRhqgw3BMS32vdiGpt2F+NduE/YwFXLo9zCC9sFJMG/KH8KnwwP484MWTClPwlynUaZmwnoTmnx27B2yjoM1WY4VHnMbW1FoZmZxBHCyiFFeEzjoDePHu3pw86ZWPNw0pKyZMfPelKBiqg6jjZRAj1FSEYkmQkekyEhvfGJw8eREeirDe2VQWhxDQcEwK6RGJJSBpSAbBWu/D1PRbIzt+RsdeStSoSEMb/wlBltGCaQJ+YvWKtenSTRFvVRdfyIh/ikGWvaiPrAd9dGn4Q/sJBkOo8idRsMeHe6/14LC7CTWXRbGhrADDw7mwKBJMbJGsKqCnGsycE6WY4VEPM/QwXbLyI+ckEE46VNwFgy09P2iDLImWYbV7MRKRIDrkDdWBEkZHj9S5C9/fGji28kJn8UsQY3O9kK0HKpA+6FcxAf+Dn3sSSTHuqCzOFBw6U9grlkJrTUPsZ49aPzLz7Dlb30Yi9UiZ/FnCKITieFmJKlNWcuuRbTYDl+6DVUmN7yNpAu2DF7eZMKP77VDXarBik+QetBqvAkNnvC4sDNlxOo51MqsKLqiejIiHQYTOgyT23lTWgRSGkTYoQlh75Qs/TB0EgQzBmLA32My9HS0CDZmvRE5xIrSqkqn07/a3LL9lmseuBVDgVGi+s5skEz/LSz8KBYXfZTf39/XHSkZpVI6GOL/gDH6IGnKVQi2DCLZuwVj59yNEdUgKvwOBPY+gnALIy1pgW3maujnl8H7ysNI94RhvHAe1POs1AAvWbsX1voQMq97edsUUvQ36gV0MTUW+iQtMrokoqYkox6B1adJKai5E8BoaXZGRlSDOg0zj5vVKVj43c5PpyYOX3QGmr1rWeks6NJOvNn2AhqG/jVBxcYlmUqiNKsI62/6A2YV1f5akvwpfMSF/9z9PEaZQahZoZSYCxEWsGR0ZFq25Hcnq3VSWVmaP75eRJvaC016ADHjpUhph5EpSqDNNIommpzR3Qv9TD/SxhDQHUes9wDCo9sZOXkLcrKEpweJ/AGoYh4YNtN8dtCEZY1sthbqS2gh041QeVkGjVCn1DC4YsxJCSOroNSC/0gRoeErWuZnBB1N6tCX0KM9bsCBmAUd6TFEDDsQ1e+mf9yFA52dCJJhiKUJDmJF8hZQSVYhbll5HYw641+ExzXJC2VirvKjrPapsLhwhqMQ5WYXhsMdTD9kdmiiBu8iouIqRdXVpAJ+JDQ9rMRbGHIQqIIidGb9Er1Vr2Gwqhtp83aeE6H57UNc3wks0UN1rhkq0gxVtw6ZFrp4tlg1SqL0WBz4SxSZvQyp0paZeuBjFqCSzlz4W1EIqooAVIX0xdp3S6Imu1NcHiM0NVDHop/QRD1/UTGLyKiiCNI1BaKkL2Yn5jncCgYy0S4AFjkL4OJxYtagojOW8aXhzz/6beODbz6GC7KrcaG1gpyKKFvUeMbXCXPWlcpE9HiEPVLkgTQTFYOIpotgdSGmYfag7UBC24mkWvI68R3CFEVjpfrjzjYcJ12meWloMm+39kWy8h0ESlo4eUwukyIEf7GBINM8iR1b8o4cee4piLCcrr4MXL3lWGOphDnBelt1eNJzCK+MtuFrF9yMOy/+SpTA5YrGSfK16czKM1BCp3yetQz+wQCGvH4YkmqsdhQjGGklymLvAoCEbWlZmkC1w2dej0Hb9zFsuwcj1t/y78cRIWVIUevEb0lPyojDkWiI6tuMsXHQRKTB8vN8ApPDL0eCIr/ZeGwNc+ZzTgCayCS4pyw0zQADi60akcEQuvtGYGCgu4jKVGywY/GUM+Qk5fVOqa7IP86auggFFicjjBFGsx5lZfmw2s1MTbQIRzsQihMIdQIxbSv8xmfQb/8O+hy3w2t6VPELceaMTEgY3elzlPxvUg1OLJOO+20RZc5ndaYekzvKxGY1O2s+ERNwjgXtNIl0ZoCuVhuxMPfVQ8s0a0p1ESx2E7MhHcrs+ZhfrqyCkHdjlX4WedFtz8XU4hp0BX2oKC+Aw2WBQadFkObZ6G1CR/xv8Np/iyH7XfBa/4iEvoVAxhXnq6EdyTC6LIRRM2ophf7jvYqsBH+7sAIKjFL7bFZJsJvUIKmhicdPm1adWKQdY8xkWkaC5LMhFBfnIi/fwUCjIZUJYe6UeeS7VlZR9aycr9RXhLRk632b/7r4vqd+iZumnimrOdAfC+HRgQbs9vWhsFCDvGIDz9OzaFjkrb/xIj4rLbc6omHjoIy3W02TlO9imhqCOl4Y/Vh0molPLT8NDE5vRaHaQF8nmiW146dqBYOGmGliIrbLM+XzNInULUWNr9+vQld/GvPsBfhkaR3y9GYMRYJ4qKceX/3ot3HFvAvfIOtYplyjXEkhcLcf7G/+3qW/vQEjY0Nw6swkijGEU5JNsPm8u8WdB7WO6nCEmZ1MA446m3+88/fE9wmtS+vUqNzbj+IGZhyTPIKXRJbYEFtqIX1LEuQJ0Am4dIB0mohiwcea/0mKAOdhHNu2c7xDZIzRpCGvlGwqFkS1uwqP33QvyrNLvkPg7pZrJk1V5Mla91ScW7OU2UIEQ1TPaDo1DpoIqUrcH1QecqSZncgMjy3vnH80aCJSUSHLivaSbmhCKaiOGIaQpgz6TKjvzMP+njwc7MvGoYFstAxmoWPYgYExK3xhI+LMGuTct583cf1JCR/X1il1GP9TUq0oKyMYRFJxnFe7DBU5pbyv6vHxM44Ajkg28GE719VdoKQVGQJ15MNldj0RDiMZjY130WkWub+BpNMYjivfJ0VA1CVlDEySbzWJqQGjQRP6vFa0DzvRMuBCY18OQc3H3u58BVABMxTTKe5EuQeBHAdU+fMoEQoyOKzC4MjRFF9OpRXC7cjHpXWr2LmZegL39rsPR2qcIHrb6hkrsLhyHoPZePiSm8k7UHKjRCKF2FhAAfWDden7C6keDKEYzP6Y8n1S2F7o4uNaKI+cBEHMVIKQdG+ctClMoETz+rw2NA9kYXdXAXZ1FqCpPxu9POYNGxCNj6dQcq2AKN4gRm7f2g5YNFpY6CrETCdFgFtJCzxzynzB5ssThxU5FjhZmv7sF1beAAPtW/pARkvOLXHiiinZygLqVCSKuMTtI7vnNIgAZPNGYYgkjtI4cVv6SBK6WPKo45MiR+TwO1o1DrDUL5bQYshvQSu1sKFbzDxXAbXbY6PmMsjxnHYmLv4xFVYWO+A265BloKbyuIzSyG4TX2CKxe/C3Y5atn8UcBPyzbOrFyXXUT2jibjy9nGF3YDN/QEEqXEy1xj2+pCMk+GfoCEfRgQcASa/wwsVeZv6iCKj3ZaxKEzyZvWHeJyAKUXgDBCsfp8VbUMuHCCI25scaO9SIduoRY3LhIX5dmQZNUquHkvG8YmFl6GudKYo1G0Tt3tbjgNOfJ1Wo334qxd8BsWuQh5Joi8YR8dYRFkWYdNpEKHpREc8SCfozU8LeCro6N/SGjW8bht8+XT4E0X+jlpISPnMU5VJE5c6h0LMfEZimJ1lRbHNgIebh5V9AwotMvGdRE1BFT6/4lrWTCW7SBy3BccJW03VlE1W2n/84m+NP3zhFzi32KW88y7qWz8SUhbkbB8IAEYjzDnZUCnj2qzQKYh63D4m/jqBsLFvU5RTEblPMonQkAfFTEYK2SmFVj02dPuUlVqVtK4eKsr3L78dnz37ahlWqKUyHff6+YlMVVRTdon5yS1E/MzKhXipU9ZRBJRdFuR99y6WWTkWqGMxREZJgJRgcWqNElBS7PF3K6cLtEwqjTCtJRmNKkvzrbQgcUer6L9l3mXf8BjOn3kublh6lVzx6xOBJvKutaF2ySK6jQf6Di1d95sb0O3tU8bc5UEfq84hNchggNThlS4fjDYLjFlOah6j1ilq3r9NBDRqWnDEC1OCHZ9rVZbly3Jd2dtkLv/uD4RhtZbgmVv/hLKsIqEf8vqlMgN9rJxQ40R4gbz0+pEZhdN67r70NtgZYQz0D6tKnUoYl3nYLKNO+R4LhpReTCcS79EV/4fCOqXjCaWO+ngM51K7pONljmUJg5347e39PsRUVvz4im8KaGJxF78baCLvCpwILxxgufhjC9YFb7vgZiqTihrmRdtYTNG2F2SNGmslQcPIKBQcHEEqeuIFyv+XkiSFCg+NKJ/CTmXvEpmE2TUUxFicpJuGYtLpccfaL2PNzJUC1mU00R7l4neR9wROhMDVMwW55uurbsZN51yLkUicTjSJLX1+pmbiO4E15VnKG8cFeob8gWGmZgwc4uxP0e+dkohp0vfGxvwIsEOjsXH6JOv+nmwbRTmDwFVTc+FhNJfXSL+55hZ8dvnVcqW8l79Nucd7yEm3jP7uTnKbO762/rv4/et/hU55z0uFC8pcWOa2Y33riLI0KsmKDck0o8kIo8MGDSMvr1b+/4+ItIjPStH5S5YTp5bJdkIzss14jjxRFhSJtlh1WkzPMmI3te4WEv7vrruN7kcjm1fdqdznfeQDqQRTkL9EErGr73rmp8qbdcK0F+Q7cMg3vs+I3Ew2iJKXgGXDgAgbYLJaYCKAalZU0cB/V/CYuHeKxFwGIyKhMBjdlJRMXj2QZalillKvQ8xQYvKumlqHb6/5PL6++mZ5n+xhato1E3d7X/lAwImI5qUz6Tvueel3+MnLv4M/GmYFNLDTwV43PV+hK/vI9WR7HpdBg65ADP1MowwEUGc2QWPQQz2+jGDijqcm1BDyshRSpEaJcATRIAEj0S2xGdEdjClMyabX4JY5bsW9uMhHn2kbgsXowO1rv4TPnfMpuc1Ja9qkvK+PO1bkAWTTH//aBTcF//eq76HEVUD/EUNdroX+L4kmb1hZTyabBMjqJytDvixcMUYjiAyPKgEkIilblMn8JHjSfaIxJ1MmJEMfKs4+4vEiQMcfYcRURcLKHihalVpZ62fTkrTzXEmhDo5GlN14/trYi+LsMvzhmh/jpuXXBFmHj39Q0ETeqckHFD5QdiR8hjyv+Kvrv4dth9/CnBwzTUCtbK0h73/NIUn+U9MgvjC7UNlUT14wO0zeJK9wyw6FGkZjnWigXg8VTVnDoiyoOVZ4riz+kRQvxZKmOcYIvJZAqqhSYopupkqyp9JNswowRA0Xpy9U6ZFDwzRDmbRM8TYanDv9bNxz5XdQmVPaQ8CEcnyoHQ0/NHAiBE5SsydC8fDiX776AP7AoNHj68eigiwUM42Rl4P/JXu80e/Jym3ZmfDmmW7sHg6hMyCLGdPwycSv1IJFAouAqaaZK0NZPCa7kiRS8u69vGynUkZrZK6tgh0TZmc4CPbqche2DwaUrc9kV8Mco17JAuT7vfsHyAKiAhQ+t+JTuOnsa2DQ6rcRsMtYhK99KDkl4EQInJHle/R7t+zrOWi856Xf48WGDQwcaob5NFYx6spGeaJtEUaQS0hbZGeZ4XBSYe0HPCFlZGKx7JPJ8/aOBOkX41hd5kQwnsYe/r2Ev+mJhGznk2vSooe/f4xUQu7Z5o8oQ0Gy8O/xw6PKa6IzGUFf7fbASOVVqfW4dO5afOX8G1HrrpaZ9V8TsO+wyPcPLacM3KQQPGVvzFQmde3Gpi342Sv3Y1v7HqhSQZxV5EJvMIVsk05ZlCzr8LIYOP7WMqK8eX0RNSZI7RONWVXuxP6RMFYUO5RdDUWE8shKUTE/YfnZBE9AFj/6h4YBZRcx2ZRUztnc68FQOIYcm4t59gJ8+bwbsaRKVqbjTwTrtO2VedqAmxSCJ77v59TAc146sAlP1L+k7MjaPtKNCqcFY7GM4vvk1W15+SJJAD5B7ZHtOUYJzJXV2Yopr6vIUgYVhumvLqnMgo4mupOcq5Hgyo5cr/b4lKX0sr1ZkyeMPJPsvxlBWXY5zlM2F12Dc/nJumwiWF9mOa27s5524CaFnE/eCv5hPJWoax3qwObmbQTxZezs3KsszZd3REMJ+i6eJJslyCue8laPvMYurwx8dmYBtg8ElWGs6TRl2XlwPiP3MwRTiGtfSDZZps+TAKM1YdGUebh0ziosq16gTKxo1VoB6pvkZi9KfU63/NuAmxQCuJgf8sbdpal0amavbxCbmrcqGyg3DbRgNORDKBpAMhlBiE7cT8ZPLYFRyxDA2olfFHBkUZ/NaIJJb4HZYEa+LRszC2twFoFaXr0I+fZcRlF1A5/zJMtzJ5M2nYr824E7Ugii7N+h7ELNsjSVSWs7R3vQ7elF/9gwQfQgIFt2x0lmZa6QIqu/TToD7LJlt2V8y+6S7EJlrRrJiJz0BossS3iWYH2o/S4/jPxHgTtSqFWyGfxSFtkA6qhN4umPjtrjjL/LiIWySTyLbAwvWzrIVN0b/C7H/sMC/H+euLEB2JsboAAAAABJRU5ErkJggg==">
            <a:extLst>
              <a:ext uri="{FF2B5EF4-FFF2-40B4-BE49-F238E27FC236}">
                <a16:creationId xmlns:a16="http://schemas.microsoft.com/office/drawing/2014/main" id="{94CE9DD9-E660-6989-E92E-7B196B008B1F}"/>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5" name="AutoShape 30" descr="data:image/jpg;base64,%20/9j/4AAQSkZJRgABAQEAYABgAAD/2wBDAAUDBAQEAwUEBAQFBQUGBwwIBwcHBw8LCwkMEQ8SEhEPERETFhwXExQaFRERGCEYGh0dHx8fExciJCIeJBweHx7/2wBDAQUFBQcGBw4ICA4eFBEUHh4eHh4eHh4eHh4eHh4eHh4eHh4eHh4eHh4eHh4eHh4eHh4eHh4eHh4eHh4eHh4eHh7/wAARCABlAN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5ooooAKKKKACiiigAooooAKKKKACikpaACiiigAooooAKKKKACiiigAooooAKKKKACiiigAooooAKKKKACiio7iaG3iMtxNHDGOryOFA/E0DSbdkSUVmwa9oU8oih1rTZXPRUukJ/IGtEcgEcg9CO9Fip05w+JW9QPQ+leaeNvjR4V8PzSWdl5ms3iHDLbMBEp9DIePyBrhv2hPiVcTX1x4Q0G4MVvCdl/PG2DI3eMH+6O/qeK4b4afDPXfGzG4t9ljpiNte7lUkE9wi/wAR/Ie9dVOhFR5pvQ/Qsm4SwtPCLMM3nyweqjtp0v116Ja/kdhd/tC6+0pNroGmxR9g7ux/E8VpaF+0M3mqmueHVEZ6yWc3I99rdfzFdHp/wD8HQwBby61S7kxy/miMZ9gBWH4s/Z+tTbNN4X1aZZwMi3vMFX9g4AI/EH8Kq9B6WOyOJ4Nrv2Ps3H+97y/G9/vR6x4P8W6B4ssTdaHfpcbf9ZERtkj/AN5TyPr0rdr4ltp/EPgfxVvTz9N1WyfDKe/sR0ZSPwIr6y+GXjC18a+F4tVhVYrhT5d1ADnypAOfwPUe1ZVqPJqtj5/ibhV5UlicPLnoy69Vfa9t0+j/AKfUUU0yRg4MiA+hYUqsrDKsCPY5rA+PsxaKKZ5sX/PWP/voUBYxfH+vP4X8H6hr0dsty9oisImbaGy6r1/GvJNF+Pt7qGsWVg3hu2jFzcJEWFwxK7mAz0969k8VaNY+I/Dt3o+oO62l0oWRo3AOAwYYP1ArgtO+Cngmx1C2vYLrUDLbyrKgNypG5TkZ4ram6fK+Zan1WSV8jp4SccwpuVS7s1fayts11ueotwxFFB5JNI7KiF3ZUUdWY4FYnyiFri/i542m8C6Fa6lDp8d6Z7kQlHkKgDaTnI+ldPBq2lTTeTDqdlLJ/cS4Ut+QNeV/tW/8iRpv/YQH/otq0pRvNJnuZBgoYjM6NDERvGT1Wq6CfDr4zXfivxhZaDJoNvarc78yrOzFcKT0x7V7FXyP+z7/AMlZ0j/tr/6Aa+uKvEQUJWR6vG2WYXLsfClhYcsXFO2r1u+9wooorA+OCiiigAooooA534j+J4fB/hG81uSMSyRgJBETw8jcKPp3PsDXyfeah4r+IPiSK3muLjUr+5fEMAbCL7Kv3VAFfSfx88P33iL4d3FvpsbS3NrMl0sS9ZAoIYD3wxP4V8veE9e1Dwv4htta07YLq2Y/LIuVYEYZSPpXdhorlbW5+ucBYaj/AGfVxFBJ17ta9NPdXkm9+/yO0u/gf4+gtvOWzsLhsZ8uK6G/9QB+tejfC2LW/BHwi8Q6tra3kN1CZWgtrlj+62LtXAPTLHt6CpfCvx78PX5SHXrG40qU4BlT97Dn8PmA/A11Hxcnt9X+D2t3Wm3Ed1BJaCVJYmDKyqwJII9gaic6jtGaPNzPM84xE6WAzSioxnOOqXS+qTu1+p8t+EtJuPE/i6w0kyMZb+5CyydwCcs35Zr7T0qws9L02306whWC1toxHEijgKK+SPgbdQ2fxV0OSYgK8zRAnsWQgfqa+waMW3zJC8SK9X61RofYUb/Ntr8kgoqlqOraVpromoalZ2jOMos8yoWHqATTLHXNFvrgW1lq1hdTEEiOG4V2IHU4Brlsz87VCq48/K7d7HmH7Tnha31DwqniaGIC905lWVgOXhY4wfoSD+dcB+zBrUlj48l0lnP2fUrdgVzx5ifMp+uNw/GvavjhcQ23wp14zEASW4iTPdmYAV88/AGKSX4s6L5efkaR2x/dCNn+dddL3qMkz9Q4fnLF8L4mlW1jDmt8kpL7mV/jY7j4q+IAHYD7V2P+yK9w/ZhJb4ZEsST/AGhN1+iV4b8bf+SreIf+vr/2UV7l+zB/yTE/9hCb+SVVb+CvkdXFK/4xmh/3D/8AST1Ida+FdXkk/ta8/eP/AMfEn8X+0a+6h1r4T1f/AJC15/18Sf8AoRqcJuzh8NPjxPpH/wBuPovVWb/hlWJtxz/ZcHOf+mq14D4Pkk/4S3R/nf8A4/oe/wDtivfdW/5NTi/7BcH/AKNWvAPB3/I26P8A9f0P/oYrSj8MvU97hZf7Ljv+vtT8kfYnxA8UWHg/w7c61f5cIdkMIOGmkPRR/U9gDXyX408a+I/GGoNLqd7K0TNiK0iJESDsAo6/U5NekftZ6pLJ4i0rRgxEMFu1wy9i7NjP5D9TWb+zB4ftdU8YXeq3kSyrpkKtCrDIErkgN+AB/GppRjTp+0Z5fDWCwuTZM82rQ5ptXXkr2SXa/V+fkcxY/Czx/dWYvYPDdyseNy73SNz9FZg36VQ8Q6/4o/sQeEfEDXJWzuRKkd2D5sJCkbcnnBz3r7RrxD9q7RrVtG0vX1iVbpLj7K7jq6FSwB9cFT+dKniOeSUkTknGc80zCnh8XRjZv3Wr3i+m7fppY82/Z9/5KzpH/bX/ANANfXFfI/7Pv/JWdI/7a/8AoBr64rPFfGeL4jf8jOH+BfnIKKKK5j4AKKKKACiiigArifGfwt8H+KJnuruwa0vX5a5tD5bMfVh0Y/UViftI3euQeDbWHRYL4l7tZJ57VWJhVBkZK8jLEflXjWl/GPx/pcYt21dLkKMYu4Fdh+PBropUptc0Wfb8P8OZlicOsdgKyjK7VrtOy9L/AHMb8XvhvceA57WZL8X1hdsyxOV2urDnaw6HjuP0rpv2ZtQmvNQ1jwddu0mm31jJIYzyEbhWI+ob9K4HxP4o8VePdQtxqEs2oSx5WCC3h+VSeuFUdTXuv7Pnw8vvC8FzrmuR+TqF5GI4rcnJhjzk7v8AaJxx2xXRVfLStN6n2uf4meEyF0cyqKVd7W730a226uyPBNU8O63oPjhvD8EE76pb3QW2ES5aQ5yjr9Rg19MeNPiCvgrwhZz69HbyeI57cYsYZMgyY5YnsgP+Az1rqdW0uNpptZ0/T7KTXY7VobWedencKSOQM18b+NZten8UXz+JjN/aokKziUYKkdAB0C+mOMVEWq7V+h5mCq0+MalP6wlFUVeWvvSb3t2jpr16eZbb/hJviP4x5D6hqd230SJP5Kgr6d+GPgLR/AOiswMUt+6bry+cBfqAT91B/wDXNfMng7xz4h8Iwzx6DNa2xnOZZGtUd29BuYZx7U3xN468WeJI/I1jW7meBj/qFISM/wDAVwDWlSnOfurRHuZ5keY5m44SjONLDq2ivd/KyVl0V/N+XcftB/ES38S3Ufh/RJvN0u0k3zTL0nlHAx6qOfqefSt39lfwvKJb3xbcxlY9htbMkfeOfnYe3AH4muR+F3wl1nxRcxX2rQzabowIZnkXbJOPRAex/vHj0zX1FpljaaZp8Gn2Fulva26COKNBwqisqs4wh7OJ8zxJmmCyrLv7HwDu38T/ADu+769lofJHx0heH4r68HGN8yuPoUBFeu/sq6pbzeD7/R/MX7Ta3hmKZ5KOq4P0ypqn+0f8P7/VZo/Fei2z3M0UQivYIxlyq/dkA74HBHoBXgml6nqWi6gLvTry4sLuPI3xuUYex/wNaJKrSSTPfoUKPEvD9PD05pSior0lHTVdn+p9va1qVno2lXOqahMsNrbRl5HY46dh7noBXw1eTfaLya4C4EkjPj0yc12Omj4gfE7UINNe+1DUo1YFpJmPkQj+8xHH9ax/HHh6Tw94t1HRIvOuEs5RGJTGfn+UHPH1p0IKm2m9TThTJ6WSVKmHqVVKtJJtLolovvb6nu2q/wDJqcX/AGC4P/Rq14B4O/5G3R/+v6H/ANDFe/6iGf8AZVjQIxcabEu3HORMvavBPB8E48WaQTBKB9uh5KH++KVH4ZerI4XaWFx3/X2p+SPT/wBrLT5YvFml6ntPk3Fq0W7tuRuR+TCqP7MXiG00nxjdaXeyrCmpwqkTscDzVOVXPuCQPevdfij4PtfGvhqbSpnENwj+bazkZ8uQevsehr5H8UeHNb8Mai9lrNjNayoflcg7HHZlboRU0WqlPkZw8NYnC53kjyupK00redr3TXe2l/TzPt+vDf2rNds/7L03w3HIr3huPtUqA8xqFKrn0zuP5V5PY/Ejx1a2YsbbxPf+VjaoLBmA9ASCavP4D8RXPgnVvHGuC6jK+W0Cz5MtyWkUFznnaFJx68dqUKHs5JyZy5Twismx1PFY2tGyaUUr3cnot/Xpf7iT9n3/AJKzpH/bX/0A19cV8jfANZI/ivoxaNwC0i5Knuhr65rPFfGeP4jf8jOn/gX5yCiiiuY+ACiiigAooooABVG60fR7pi1zpNhMx6l7dCfzxV6iguE5Qd4uxWs7Cxsv+POytrb/AK5RKn8hVmiigUpOTvJ3CvPvjF8OLPxtpv2q1Edvrdun7iY8CUf8839vQ9q9BoqoycXdHTgcdXwNeOIoStJf1Z+R8Ly29xoutm31TT8zWs2J7WfIDYPKnBzg+oNfUfwjs/h3rGixax4c0Cwt7hMLPG6eZLA/oS2Tj0Petvxh8PfCniy+jvtZ04yXKJs82KQxsy9g2OuO1R+Efh34Z8K6kdQ0OG8t5mQo4NyzI6+jKeDXRUrRnHsz7jPeKsJm+BjG86dVdF8L7p67dna6OuooorlPzwKz7zQ9FvJvOu9IsJ5c53yW6Fs/XFaFFFy4VJ03eLt6EdtbwW0QhtoIoIx0SNAq/kKUxRMctFGT3JUGn0UE8zve43YmzZsXb/dxx+VJ5MOciGMf8AFPooC7Cobu1tbyEw3dvDcRH+CVAy/kamooBNp3Rl2fh3w/ZzedZ6Hp0En99LZAfzxWm6rIpV1V1PUMMg0tFO7Zc6s6jvOTb8yJLe3RgyW8KsOhWMA1LRRSIbb3CiiigQUUUUAFFFFABRRRQAUUUUAFFFFABRRRQAUUUUAFFFFABRRRQAUUUUAFFFFABRRRQAUUUUAFFFFABRRRQAdqKKKACiiigYUUUUCCiiigAoFFFACUtFFABSUUUAL2ooooAKKKKACiiigAooooAKKKKACiiigAooooA//Z">
            <a:extLst>
              <a:ext uri="{FF2B5EF4-FFF2-40B4-BE49-F238E27FC236}">
                <a16:creationId xmlns:a16="http://schemas.microsoft.com/office/drawing/2014/main" id="{A868A780-8DBB-7464-5529-B442F63F80C8}"/>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6" name="AutoShape 26" descr="data:image/jpg;base64,%20/9j/4AAQSkZJRgABAQEAYABgAAD/2wBDAAUDBAQEAwUEBAQFBQUGBwwIBwcHBw8LCwkMEQ8SEhEPERETFhwXExQaFRERGCEYGh0dHx8fExciJCIeJBweHx7/2wBDAQUFBQcGBw4ICA4eFBEUHh4eHh4eHh4eHh4eHh4eHh4eHh4eHh4eHh4eHh4eHh4eHh4eHh4eHh4eHh4eHh4eHh7/wAARCABEAH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JxWNP4p8PQTPDNrNikiHDKZhkGr2sErpd0ykgiFyCOx2mvFPhho2n6xrxj1Bg0cUXmLCTjzTkDB9hnNeVj8dVoVadGlFNy7mVSo4yUV1PYrbxDo1yjPb6hbzIvVo23AfXFXLG9tb63FxZ3EU8J6PGwYZrz/AFnxhrXh68MM/htbbTwCluFYAE9juHyj6Vy+lazfQ+EdXktJHiu77UI1Ty8ggtuZtuO5AxWE85jTnyPVpO+jW3r3JddJ2PcKQkDqa8eVPiJo2nNe/a5jFGu6SOSVZXVfUg5Iqho+rar4p8Y6dHqF1IYzIoeOJiibRyeAe/elLO0nGDptSdrJ6bh7fZW1PbzIn95fzpUZWGVIP0NeCeLYn1XxXex6Lp8zRI+zy4kLDI4JwOldD8MdftfD9vf2euXD2gEimOGRW3Kcc4XqKVHO4zxHs5xtHX3r6afJCVe8rNHrdFcjJ8RvCi9L6V/923c/0rF1D4lyyaq1louk/bgW2xuZCDIfZQK7qma4SC+NP01/I0dWC6npFJkV5pP8QNbsNWhstW0JLXeygqXOcHuOMGs74eapd6hf6zdaheXs/k2zzJm4cIvXPyg47cfSsP7ZoSqRpwvd330tZXJ9tG6SPXaK8U8AeJNcm8WWVrNqVxPBM5V0lbcCME9/cV7WK6cBj4Y2m5xVrOxVOoqiugoooruNCprP/IJu/wDrg/8A6Ca8D8IaJqGuap5GnTCB4l8xpSxGwdOo56mvftVRpNNuY0GXeJ1UepIr520LxL/wimvRXDyrHKMxy27tgsD1Uj17/hXzOexi8RR9ony63t8jkxFuaPNsek+DbnUtRtNc0bxFIl5ZWitG07AcMDjGe/TPqK5j4XMH1GWPYJJreJ7m3Q/xyhSBx7Ak1Q+JPxDebw8+l6HZrpQv3KtIxGWLcs3HbGSfpitf4SeFF1HSWvW1K8hubR1WG7VhuY4O4kflXIv3tajGi+flvr3W/Xt0v1Fa8o21M7Q5vFDJrOoWse53iIvpZl+YA9cZ+nSp/hTEq+NLMy5UmF3jGPvcGuw8R6Pruo2rWaeK9Oa3fiQFVjZx/tEHmsyzsYND+IWhWzXEXlxWO1pSwCsfmz/OoWDnRr05Su1Fre27fTVg6M4STadjJ8Q+ONQiup7LQ449Lto5WzsUF3bJySTxya2Na0ceJ9S8PzXDiJrixMl3Kowdq9/rXBeJoY4fEF/DFPFKnnsVkQ5Xk5/rXptxeWunXeiyGQT6edPNpcPCC3llhwxx0HWlhqksRKpHEO8U1p03/rYmDcm+Yzbu18Ja/o19p+g2nl3OnweakrIQXxnOSevQ1neD7n+wPBN54it4YpL6S4FujOMhF/zn9Kvw6Xa+EdO1K5guW1G5vojDbJDGx2oe5/OneBdD16HR5Le80mK80y9+d7eaTy3Q+ozWqp1HWi+W07P4Vov5XoVZ8y01KPii+m1z4eWOtXoQXkd60QcLjK5PT8hVfwGfsvhHxTenjNusIP1yP/ZhW74x8Na9qNilvbWdrY6ZYxs8dukm5mIGe3U1jWVu1n8I9RlkkiR7y5Vgpb5ioZR09cis6tOrHFOc09IPV9Wla/4kyT57vsZfwwXd450zjO1nb/yG1e9ivDvhFE0njSFlGRHFIzH0GMf1r3GvU4bi1hW/P9Ea4X4Aooor6A6Tg/jP4ruPDmhwW2nSBNR1BzHC/eNRje49xkD6sK8i0fwbb3xNzdq1zcSnc8kjZZiepJrpP2imePxdoTOf3X2SXZn+9vXd+m2oPC+rpHEqswyK+F4lxVaNZQi2oo56ahUruNToRT/DtDCGFqdqgkYcnFc1q+i6voIuLnRdVu7V3UrLH5h2yLjkEV6sfEAEBXeOlcV4n1BHikZiMkEV4NPGThUj7Gbfe50VqNOmueOjWxx3hy9+1S2lzsywmVXjckjcCMg+1dv8aX2+Nmjjwnl2sYwvAB5rgvAUPm6xFGo+WTUVA/MZrs/i7J5nj7Ue+zYv5L/9eu+rFUsNVjHbmj+TP0vLqrx0sNVqq7dNt/fFbHe2XjjwRZ6TaLNHFPOsCCQRWoOX2jP61e8O/EPw7qOo/wBm2tnLbBkZ1JjAViBkjA74FcBqn2XQ/hjY262kMl3rO6aSV1y0ajpg/wCetS+I4NN0a68L3un2aW3n2RebByXJBGSe/WvYWZYmnZ3jaKi2rfzefoeR/Y2BmmoxleTkou6t7q3tbvojt7X4kfaCfsfhXVp4zkq6KMMM9RUN3431DXUj0vw7aTWOqvceXILpP9UgGS9cn4i17WLT4eeGpLO/mt3kEiOYTtLBenSutt2kl1Z4yU/tuXw8DkcM0pzz9cba6aeNrVn7P2j2V9EviV7J9znq4ChQj7T2a3lbVv4Xa7T0sX9O1qa5W+0/TvEEeoalYxF5S9uBETzxuH0Nea678RNU1CzWCHT7CyYMS7xRht30yOKo+EPC+uavq89gstxpreWTM8kbhWwfunp61z81rIiXRBDrbuI3ZTxk7sf+gmvGxuZ4upRi0nFO69beuunV9T3sBk2XwrzjJqbXK9tr/g7vZdDvvEi6stjoNhosd6+p3FiLi7ktwAZN54BwOMYNdN8GJtchn1TSNcF0ksHlSxrcHLBW3A4Pp8ornPiV4k1Oy/s7TdNm+x20mnxSOY+HYEcKW64rrfhveSy2nh43UrS3E9hc5duWZUmQLk+wY16eD9n/AGhaMneNvTorfje54+MjOOVq9OKUm7fzbuV+1tGrHoNFFFfXHxp5b+0boM+peEotZs4zJc6SzSsoHJhYASY+mFb6Ka8J0rX9qg+ZX1trP2toWWFQVIIPGcivnTxp8HtRXUJLvw3JFDHIxZrWXKqp/wBkjOB7Y/wHkZllyxPvJanDiaM+bnpmeviUbf8AWVj6zrhkUqrFmY4AHepf+FYePMhRa2n1+0f/AFq7j4a/CnUdO1mDV9ekiuJrdg8NvHkorDozE9cdhivJoZFyz2sc6WIqPlasU/hn4Z1S38QaUL/Tb60jinE00kls4AIOdp4/Cr/jzSNW1PxtqM+n6bf3EU8w8t/szqpOAOpHTjrXvtl5zQjzwN3ep8CuyXD9OVJ03N6y5r2PuqHEU6FSM4U17seVK+lu545qlr4fvbXTtJ8Q3z2F3ov7uWERljcJgH5Mep4p3j6yPiux0K60Szu1ZSbf7N5DDyo89SSMDAr14wRF95jUt6lRmnqqr0ArollEZxlCTVpW6a6ba36ehzwzqVOcKkE7xva701vfS3Vvuec6n8Pby88P6ZpC6hZRJp7blkNsxZj3z81cx8S7HxTaeJLTU4bctJDAqpdWEDgcdmGSf6Yr26kKgjpVYjJqNWDjBuL019NicLnlejUUppSSvo1/Nv8AefOuqeO/FlxaPY3d6YQ67X2wiNyPc4zV7wL4ZuvEPgzWxZqoneeIQtJwrFASRn/gRr3WeztZ12zW8Ug9GQGn2ttBawiG2hjhjHRUUAD8BXFDIZurz16rmrNa76q3c76nEcI0eTDUVTd09NtHfsjybxH4H8S+IV07dY2Fg1parbszXJcuF6Hgf5zXZ+GfDdxYHSGvPID6bavbqYSTvLldxOf938zXV0V6dHK6FKo6qu5O34f8MeTXzavWpKi7KKva3nv+YUUUV6J5gGmmND1UH6iiigBPJi/55p+QpwVR0AH4UUUAKKKKKACiiigAooooAKKKKACiiigAooooA//Z">
            <a:extLst>
              <a:ext uri="{FF2B5EF4-FFF2-40B4-BE49-F238E27FC236}">
                <a16:creationId xmlns:a16="http://schemas.microsoft.com/office/drawing/2014/main" id="{33D3AB4A-2A07-FD25-5520-A4A8C46AA536}"/>
              </a:ext>
            </a:extLst>
          </p:cNvPr>
          <p:cNvSpPr>
            <a:spLocks noChangeAspect="1" noChangeArrowheads="1"/>
          </p:cNvSpPr>
          <p:nvPr/>
        </p:nvSpPr>
        <p:spPr bwMode="auto">
          <a:xfrm>
            <a:off x="190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5377" name="Title 2">
            <a:extLst>
              <a:ext uri="{FF2B5EF4-FFF2-40B4-BE49-F238E27FC236}">
                <a16:creationId xmlns:a16="http://schemas.microsoft.com/office/drawing/2014/main" id="{2ADF9D17-D368-BA1B-E375-C193199BCDAE}"/>
              </a:ext>
            </a:extLst>
          </p:cNvPr>
          <p:cNvSpPr txBox="1">
            <a:spLocks/>
          </p:cNvSpPr>
          <p:nvPr/>
        </p:nvSpPr>
        <p:spPr bwMode="auto">
          <a:xfrm>
            <a:off x="1941513" y="338138"/>
            <a:ext cx="55768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Taliadau arian</a:t>
            </a:r>
          </a:p>
        </p:txBody>
      </p:sp>
      <p:sp>
        <p:nvSpPr>
          <p:cNvPr id="15378" name="Title 2">
            <a:extLst>
              <a:ext uri="{FF2B5EF4-FFF2-40B4-BE49-F238E27FC236}">
                <a16:creationId xmlns:a16="http://schemas.microsoft.com/office/drawing/2014/main" id="{CF2EF007-889A-1EBC-98CC-40462559B855}"/>
              </a:ext>
            </a:extLst>
          </p:cNvPr>
          <p:cNvSpPr txBox="1">
            <a:spLocks/>
          </p:cNvSpPr>
          <p:nvPr/>
        </p:nvSpPr>
        <p:spPr bwMode="auto">
          <a:xfrm>
            <a:off x="2665413"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Money payments</a:t>
            </a:r>
          </a:p>
        </p:txBody>
      </p:sp>
      <p:sp>
        <p:nvSpPr>
          <p:cNvPr id="15379" name="Subtitle 2">
            <a:extLst>
              <a:ext uri="{FF2B5EF4-FFF2-40B4-BE49-F238E27FC236}">
                <a16:creationId xmlns:a16="http://schemas.microsoft.com/office/drawing/2014/main" id="{B622333A-C520-4CF8-4BEB-7319F8300842}"/>
              </a:ext>
            </a:extLst>
          </p:cNvPr>
          <p:cNvSpPr txBox="1">
            <a:spLocks/>
          </p:cNvSpPr>
          <p:nvPr/>
        </p:nvSpPr>
        <p:spPr bwMode="auto">
          <a:xfrm>
            <a:off x="908050" y="682625"/>
            <a:ext cx="1681163"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Year 1</a:t>
            </a:r>
          </a:p>
        </p:txBody>
      </p:sp>
      <p:sp>
        <p:nvSpPr>
          <p:cNvPr id="15380" name="Rectangle 9">
            <a:extLst>
              <a:ext uri="{FF2B5EF4-FFF2-40B4-BE49-F238E27FC236}">
                <a16:creationId xmlns:a16="http://schemas.microsoft.com/office/drawing/2014/main" id="{0400631E-B167-0D8F-FA7D-B8996CA442EC}"/>
              </a:ext>
            </a:extLst>
          </p:cNvPr>
          <p:cNvSpPr>
            <a:spLocks noChangeArrowheads="1"/>
          </p:cNvSpPr>
          <p:nvPr/>
        </p:nvSpPr>
        <p:spPr bwMode="auto">
          <a:xfrm>
            <a:off x="5359627" y="2488672"/>
            <a:ext cx="3963987" cy="2135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600" b="1" dirty="0" err="1">
                <a:solidFill>
                  <a:schemeClr val="tx1"/>
                </a:solidFill>
                <a:latin typeface="Candara" panose="020E0502030303020204" pitchFamily="34" charset="0"/>
                <a:ea typeface="MS PGothic" panose="020B0600070205080204" pitchFamily="34" charset="-128"/>
              </a:rPr>
              <a:t>Rydym</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yn</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defnyddio</a:t>
            </a:r>
            <a:r>
              <a:rPr lang="en-GB" altLang="en-US" sz="1600" b="1" dirty="0">
                <a:solidFill>
                  <a:schemeClr val="tx1"/>
                </a:solidFill>
                <a:latin typeface="Candara" panose="020E0502030303020204" pitchFamily="34" charset="0"/>
                <a:ea typeface="MS PGothic" panose="020B0600070205080204" pitchFamily="34" charset="-128"/>
              </a:rPr>
              <a:t> system ParentPay </a:t>
            </a:r>
            <a:r>
              <a:rPr lang="en-GB" altLang="en-US" sz="1600" b="1" dirty="0" err="1">
                <a:solidFill>
                  <a:schemeClr val="tx1"/>
                </a:solidFill>
                <a:latin typeface="Candara" panose="020E0502030303020204" pitchFamily="34" charset="0"/>
                <a:ea typeface="MS PGothic" panose="020B0600070205080204" pitchFamily="34" charset="-128"/>
              </a:rPr>
              <a:t>i</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dalu</a:t>
            </a:r>
            <a:r>
              <a:rPr lang="en-GB" altLang="en-US" sz="1600" b="1" dirty="0">
                <a:solidFill>
                  <a:schemeClr val="tx1"/>
                </a:solidFill>
                <a:latin typeface="Candara" panose="020E0502030303020204" pitchFamily="34" charset="0"/>
                <a:ea typeface="MS PGothic" panose="020B0600070205080204" pitchFamily="34" charset="-128"/>
              </a:rPr>
              <a:t> am </a:t>
            </a:r>
            <a:r>
              <a:rPr lang="en-GB" altLang="en-US" sz="1600" b="1" dirty="0" err="1">
                <a:solidFill>
                  <a:schemeClr val="tx1"/>
                </a:solidFill>
                <a:latin typeface="Candara" panose="020E0502030303020204" pitchFamily="34" charset="0"/>
                <a:ea typeface="MS PGothic" panose="020B0600070205080204" pitchFamily="34" charset="-128"/>
              </a:rPr>
              <a:t>ymweliadau</a:t>
            </a:r>
            <a:r>
              <a:rPr lang="en-GB" altLang="en-US" sz="1600" b="1" dirty="0">
                <a:solidFill>
                  <a:schemeClr val="tx1"/>
                </a:solidFill>
                <a:latin typeface="Candara" panose="020E0502030303020204" pitchFamily="34" charset="0"/>
                <a:ea typeface="MS PGothic" panose="020B0600070205080204" pitchFamily="34" charset="-128"/>
              </a:rPr>
              <a:t>, a </a:t>
            </a:r>
            <a:r>
              <a:rPr lang="en-GB" altLang="en-US" sz="1600" b="1" dirty="0" err="1">
                <a:solidFill>
                  <a:schemeClr val="tx1"/>
                </a:solidFill>
                <a:latin typeface="Candara" panose="020E0502030303020204" pitchFamily="34" charset="0"/>
                <a:ea typeface="MS PGothic" panose="020B0600070205080204" pitchFamily="34" charset="-128"/>
              </a:rPr>
              <a:t>thripiau</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ysgol</a:t>
            </a:r>
            <a:r>
              <a:rPr lang="en-GB" altLang="en-US" sz="1600" b="1" dirty="0">
                <a:solidFill>
                  <a:schemeClr val="tx1"/>
                </a:solidFill>
                <a:latin typeface="Candara" panose="020E0502030303020204" pitchFamily="34" charset="0"/>
                <a:ea typeface="MS PGothic" panose="020B0600070205080204" pitchFamily="34" charset="-128"/>
              </a:rPr>
              <a:t>. </a:t>
            </a:r>
          </a:p>
          <a:p>
            <a:pPr eaLnBrk="1" hangingPunct="1">
              <a:spcBef>
                <a:spcPct val="20000"/>
              </a:spcBef>
              <a:buSzPct val="100000"/>
              <a:buFont typeface="Wingdings 3" panose="05040102010807070707" pitchFamily="18" charset="2"/>
              <a:buNone/>
            </a:pP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Mae </a:t>
            </a:r>
            <a:r>
              <a:rPr lang="en-GB" altLang="en-US" sz="1600" b="1" dirty="0" err="1">
                <a:solidFill>
                  <a:schemeClr val="tx1"/>
                </a:solidFill>
                <a:latin typeface="Candara" panose="020E0502030303020204" pitchFamily="34" charset="0"/>
                <a:ea typeface="MS PGothic" panose="020B0600070205080204" pitchFamily="34" charset="-128"/>
              </a:rPr>
              <a:t>croeso</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i</a:t>
            </a:r>
            <a:r>
              <a:rPr lang="en-GB" altLang="en-US" sz="1600" b="1" dirty="0">
                <a:solidFill>
                  <a:schemeClr val="tx1"/>
                </a:solidFill>
                <a:latin typeface="Candara" panose="020E0502030303020204" pitchFamily="34" charset="0"/>
                <a:ea typeface="MS PGothic" panose="020B0600070205080204" pitchFamily="34" charset="-128"/>
              </a:rPr>
              <a:t> chi </a:t>
            </a:r>
            <a:r>
              <a:rPr lang="en-GB" altLang="en-US" sz="1600" b="1" dirty="0" err="1">
                <a:solidFill>
                  <a:schemeClr val="tx1"/>
                </a:solidFill>
                <a:latin typeface="Candara" panose="020E0502030303020204" pitchFamily="34" charset="0"/>
                <a:ea typeface="MS PGothic" panose="020B0600070205080204" pitchFamily="34" charset="-128"/>
              </a:rPr>
              <a:t>gysylltu</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gyda’r</a:t>
            </a: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ysgol</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os</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ydych</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angen</a:t>
            </a:r>
            <a:r>
              <a:rPr lang="en-GB" altLang="en-US" sz="1600" b="1" dirty="0">
                <a:solidFill>
                  <a:schemeClr val="tx1"/>
                </a:solidFill>
                <a:latin typeface="Candara" panose="020E0502030303020204" pitchFamily="34" charset="0"/>
                <a:ea typeface="MS PGothic" panose="020B0600070205080204" pitchFamily="34" charset="-128"/>
              </a:rPr>
              <a:t> </a:t>
            </a:r>
            <a:r>
              <a:rPr lang="en-GB" altLang="en-US" sz="1600" b="1" dirty="0" err="1">
                <a:solidFill>
                  <a:schemeClr val="tx1"/>
                </a:solidFill>
                <a:latin typeface="Candara" panose="020E0502030303020204" pitchFamily="34" charset="0"/>
                <a:ea typeface="MS PGothic" panose="020B0600070205080204" pitchFamily="34" charset="-128"/>
              </a:rPr>
              <a:t>cymorth</a:t>
            </a:r>
            <a:r>
              <a:rPr lang="en-GB" altLang="en-US" sz="1600" b="1" dirty="0">
                <a:solidFill>
                  <a:schemeClr val="tx1"/>
                </a:solidFill>
                <a:latin typeface="Candara" panose="020E0502030303020204" pitchFamily="34" charset="0"/>
                <a:ea typeface="MS PGothic" panose="020B0600070205080204" pitchFamily="34" charset="-128"/>
              </a:rPr>
              <a:t>.</a:t>
            </a:r>
          </a:p>
          <a:p>
            <a:pPr algn="r" eaLnBrk="1" hangingPunct="1">
              <a:spcBef>
                <a:spcPct val="20000"/>
              </a:spcBef>
              <a:buSzPct val="100000"/>
              <a:buFont typeface="Wingdings 3" panose="05040102010807070707" pitchFamily="18" charset="2"/>
              <a:buNone/>
            </a:pPr>
            <a:endParaRPr lang="en-GB" altLang="en-US" sz="1200" b="1" dirty="0">
              <a:solidFill>
                <a:schemeClr val="tx1"/>
              </a:solidFill>
              <a:latin typeface="Candara" panose="020E0502030303020204" pitchFamily="34" charset="0"/>
              <a:ea typeface="MS PGothic" panose="020B0600070205080204" pitchFamily="34" charset="-128"/>
            </a:endParaRPr>
          </a:p>
          <a:p>
            <a:pPr algn="r" eaLnBrk="1" hangingPunct="1">
              <a:spcBef>
                <a:spcPct val="20000"/>
              </a:spcBef>
              <a:buSzPct val="100000"/>
              <a:buFont typeface="Wingdings 3" panose="05040102010807070707" pitchFamily="18" charset="2"/>
              <a:buNone/>
            </a:pPr>
            <a:endParaRPr lang="en-GB" altLang="en-US" sz="1200" dirty="0">
              <a:solidFill>
                <a:schemeClr val="tx2"/>
              </a:solidFill>
              <a:latin typeface="Candara" panose="020E0502030303020204" pitchFamily="34" charset="0"/>
              <a:ea typeface="MS PGothic" panose="020B0600070205080204" pitchFamily="34" charset="-128"/>
            </a:endParaRPr>
          </a:p>
          <a:p>
            <a:pPr eaLnBrk="1" hangingPunct="1">
              <a:spcBef>
                <a:spcPct val="20000"/>
              </a:spcBef>
              <a:buSzPct val="100000"/>
              <a:buFont typeface="Symbol" panose="05050102010706020507" pitchFamily="18" charset="2"/>
              <a:buNone/>
            </a:pPr>
            <a:endParaRPr lang="en-GB" altLang="en-US" sz="1200" b="1" dirty="0">
              <a:solidFill>
                <a:schemeClr val="tx1"/>
              </a:solidFill>
              <a:latin typeface="Calibri" panose="020F0502020204030204" pitchFamily="34" charset="0"/>
              <a:ea typeface="MS PGothic" panose="020B0600070205080204" pitchFamily="34" charset="-128"/>
            </a:endParaRPr>
          </a:p>
        </p:txBody>
      </p:sp>
      <p:sp>
        <p:nvSpPr>
          <p:cNvPr id="15381" name="Rectangle 1">
            <a:extLst>
              <a:ext uri="{FF2B5EF4-FFF2-40B4-BE49-F238E27FC236}">
                <a16:creationId xmlns:a16="http://schemas.microsoft.com/office/drawing/2014/main" id="{328C56B7-D972-E209-C896-6BBDFABBAF3C}"/>
              </a:ext>
            </a:extLst>
          </p:cNvPr>
          <p:cNvSpPr>
            <a:spLocks noChangeArrowheads="1"/>
          </p:cNvSpPr>
          <p:nvPr/>
        </p:nvSpPr>
        <p:spPr bwMode="auto">
          <a:xfrm>
            <a:off x="5135564" y="4308431"/>
            <a:ext cx="3811586" cy="1606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We use ParentPay to pay for school visits and excursions. </a:t>
            </a:r>
          </a:p>
          <a:p>
            <a:pPr eaLnBrk="1" hangingPunct="1">
              <a:spcBef>
                <a:spcPct val="20000"/>
              </a:spcBef>
              <a:buSzPct val="100000"/>
              <a:buFont typeface="Wingdings 3" panose="05040102010807070707" pitchFamily="18" charset="2"/>
              <a:buNone/>
            </a:pPr>
            <a:endParaRPr lang="en-GB" altLang="en-US" sz="1600" b="1" dirty="0">
              <a:solidFill>
                <a:schemeClr val="tx1"/>
              </a:solidFill>
              <a:latin typeface="Candara" panose="020E0502030303020204" pitchFamily="34" charset="0"/>
              <a:ea typeface="MS PGothic" panose="020B0600070205080204" pitchFamily="34" charset="-128"/>
            </a:endParaRPr>
          </a:p>
          <a:p>
            <a:pPr eaLnBrk="1" hangingPunct="1">
              <a:spcBef>
                <a:spcPct val="20000"/>
              </a:spcBef>
              <a:buSzPct val="100000"/>
              <a:buFont typeface="Wingdings 3" panose="05040102010807070707" pitchFamily="18" charset="2"/>
              <a:buNone/>
            </a:pPr>
            <a:r>
              <a:rPr lang="en-GB" altLang="en-US" sz="1600" b="1" dirty="0">
                <a:solidFill>
                  <a:schemeClr val="tx1"/>
                </a:solidFill>
                <a:latin typeface="Candara" panose="020E0502030303020204" pitchFamily="34" charset="0"/>
                <a:ea typeface="MS PGothic" panose="020B0600070205080204" pitchFamily="34" charset="-128"/>
              </a:rPr>
              <a:t>If you need any assistance with this, please contact the school</a:t>
            </a:r>
            <a:endParaRPr lang="en-GB" altLang="en-US" sz="1600" dirty="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endParaRPr lang="en-GB" altLang="en-US" sz="1200" i="1" dirty="0">
              <a:solidFill>
                <a:schemeClr val="tx1"/>
              </a:solidFill>
              <a:latin typeface="Calibri" panose="020F0502020204030204" pitchFamily="34" charset="0"/>
              <a:ea typeface="MS PGothic" panose="020B0600070205080204" pitchFamily="34" charset="-128"/>
            </a:endParaRPr>
          </a:p>
        </p:txBody>
      </p:sp>
      <p:sp>
        <p:nvSpPr>
          <p:cNvPr id="15382" name="TextBox 1">
            <a:extLst>
              <a:ext uri="{FF2B5EF4-FFF2-40B4-BE49-F238E27FC236}">
                <a16:creationId xmlns:a16="http://schemas.microsoft.com/office/drawing/2014/main" id="{DFCE6912-7686-F8F3-4EE8-689FBBCFE117}"/>
              </a:ext>
            </a:extLst>
          </p:cNvPr>
          <p:cNvSpPr txBox="1">
            <a:spLocks noChangeArrowheads="1"/>
          </p:cNvSpPr>
          <p:nvPr/>
        </p:nvSpPr>
        <p:spPr bwMode="auto">
          <a:xfrm>
            <a:off x="5450681" y="2064059"/>
            <a:ext cx="3135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dirty="0">
                <a:solidFill>
                  <a:srgbClr val="00B0F0"/>
                </a:solidFill>
                <a:latin typeface="Candara" panose="020E0502030303020204" pitchFamily="34" charset="0"/>
                <a:ea typeface="MS PGothic" panose="020B0600070205080204" pitchFamily="34" charset="-128"/>
              </a:rPr>
              <a:t>Online payment system only</a:t>
            </a:r>
          </a:p>
        </p:txBody>
      </p:sp>
      <p:pic>
        <p:nvPicPr>
          <p:cNvPr id="15383" name="Picture 2" descr="A sun and bridge over a river&#10;&#10;Description automatically generated">
            <a:extLst>
              <a:ext uri="{FF2B5EF4-FFF2-40B4-BE49-F238E27FC236}">
                <a16:creationId xmlns:a16="http://schemas.microsoft.com/office/drawing/2014/main" id="{68EC0878-6289-DCE3-5BBB-C8426A2709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4" name="Picture 30" descr="Parent Pay — Briscoe Lane Academy">
            <a:extLst>
              <a:ext uri="{FF2B5EF4-FFF2-40B4-BE49-F238E27FC236}">
                <a16:creationId xmlns:a16="http://schemas.microsoft.com/office/drawing/2014/main" id="{CE2F6597-1F25-8251-CDA3-1AC68FF34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25" y="5281613"/>
            <a:ext cx="3198813"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A5ECE31-8F82-5FF7-7786-DF1A6ECEEE46}"/>
              </a:ext>
            </a:extLst>
          </p:cNvPr>
          <p:cNvSpPr txBox="1">
            <a:spLocks noChangeArrowheads="1"/>
          </p:cNvSpPr>
          <p:nvPr/>
        </p:nvSpPr>
        <p:spPr bwMode="auto">
          <a:xfrm>
            <a:off x="5614989" y="1879393"/>
            <a:ext cx="3135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b="1" dirty="0">
                <a:solidFill>
                  <a:srgbClr val="00B0F0"/>
                </a:solidFill>
                <a:latin typeface="Candara" panose="020E0502030303020204" pitchFamily="34" charset="0"/>
                <a:ea typeface="MS PGothic" panose="020B0600070205080204" pitchFamily="34" charset="-128"/>
              </a:rPr>
              <a:t>System </a:t>
            </a:r>
            <a:r>
              <a:rPr lang="en-GB" altLang="en-US" b="1" dirty="0" err="1">
                <a:solidFill>
                  <a:srgbClr val="00B0F0"/>
                </a:solidFill>
                <a:latin typeface="Candara" panose="020E0502030303020204" pitchFamily="34" charset="0"/>
                <a:ea typeface="MS PGothic" panose="020B0600070205080204" pitchFamily="34" charset="-128"/>
              </a:rPr>
              <a:t>talu</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ar</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lein</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yn</a:t>
            </a:r>
            <a:r>
              <a:rPr lang="en-GB" altLang="en-US" b="1" dirty="0">
                <a:solidFill>
                  <a:srgbClr val="00B0F0"/>
                </a:solidFill>
                <a:latin typeface="Candara" panose="020E0502030303020204" pitchFamily="34" charset="0"/>
                <a:ea typeface="MS PGothic" panose="020B0600070205080204" pitchFamily="34" charset="-128"/>
              </a:rPr>
              <a:t> </a:t>
            </a:r>
            <a:r>
              <a:rPr lang="en-GB" altLang="en-US" b="1" dirty="0" err="1">
                <a:solidFill>
                  <a:srgbClr val="00B0F0"/>
                </a:solidFill>
                <a:latin typeface="Candara" panose="020E0502030303020204" pitchFamily="34" charset="0"/>
                <a:ea typeface="MS PGothic" panose="020B0600070205080204" pitchFamily="34" charset="-128"/>
              </a:rPr>
              <a:t>unig</a:t>
            </a:r>
            <a:r>
              <a:rPr lang="en-GB" altLang="en-US" b="1" dirty="0">
                <a:solidFill>
                  <a:srgbClr val="00B0F0"/>
                </a:solidFill>
                <a:latin typeface="Candara" panose="020E0502030303020204" pitchFamily="34" charset="0"/>
                <a:ea typeface="MS PGothic" panose="020B0600070205080204" pitchFamily="34" charset="-128"/>
              </a:rPr>
              <a:t>                                                                 </a:t>
            </a:r>
          </a:p>
        </p:txBody>
      </p:sp>
      <p:sp>
        <p:nvSpPr>
          <p:cNvPr id="4" name="TextBox 3">
            <a:extLst>
              <a:ext uri="{FF2B5EF4-FFF2-40B4-BE49-F238E27FC236}">
                <a16:creationId xmlns:a16="http://schemas.microsoft.com/office/drawing/2014/main" id="{A42B90FE-C827-A50C-D91B-3E533756BE5B}"/>
              </a:ext>
            </a:extLst>
          </p:cNvPr>
          <p:cNvSpPr txBox="1"/>
          <p:nvPr/>
        </p:nvSpPr>
        <p:spPr>
          <a:xfrm>
            <a:off x="196850" y="1768475"/>
            <a:ext cx="4588328" cy="3231654"/>
          </a:xfrm>
          <a:prstGeom prst="rect">
            <a:avLst/>
          </a:prstGeom>
          <a:noFill/>
        </p:spPr>
        <p:txBody>
          <a:bodyPr wrap="square">
            <a:spAutoFit/>
          </a:bodyPr>
          <a:lstStyle/>
          <a:p>
            <a:pPr algn="l" rtl="0" fontAlgn="base">
              <a:buNone/>
            </a:pPr>
            <a:r>
              <a:rPr lang="en-GB" sz="1200" b="1" i="0" u="none" strike="noStrike" dirty="0">
                <a:solidFill>
                  <a:srgbClr val="696464"/>
                </a:solidFill>
                <a:effectLst/>
                <a:latin typeface="Candara" panose="020E0502030303020204" pitchFamily="34" charset="0"/>
              </a:rPr>
              <a:t>Mae plant </a:t>
            </a:r>
            <a:r>
              <a:rPr lang="en-GB" sz="1200" b="1" i="0" u="none" strike="noStrike" dirty="0" err="1">
                <a:solidFill>
                  <a:srgbClr val="696464"/>
                </a:solidFill>
                <a:effectLst/>
                <a:latin typeface="Candara" panose="020E0502030303020204" pitchFamily="34" charset="0"/>
              </a:rPr>
              <a:t>blynyddoedd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meithrin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i</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flwyddyn</a:t>
            </a:r>
            <a:r>
              <a:rPr lang="en-GB" sz="1200" b="1" i="0" u="none" strike="noStrike" dirty="0">
                <a:solidFill>
                  <a:srgbClr val="696464"/>
                </a:solidFill>
                <a:effectLst/>
                <a:latin typeface="Candara" panose="020E0502030303020204" pitchFamily="34" charset="0"/>
              </a:rPr>
              <a:t> 6 </a:t>
            </a:r>
            <a:r>
              <a:rPr lang="en-GB" sz="1200" b="1" i="0" u="none" strike="noStrike" dirty="0" err="1">
                <a:solidFill>
                  <a:srgbClr val="696464"/>
                </a:solidFill>
                <a:effectLst/>
                <a:latin typeface="Candara" panose="020E0502030303020204" pitchFamily="34" charset="0"/>
              </a:rPr>
              <a:t>nawr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derbyn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ysgol</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rhad</a:t>
            </a:r>
            <a:r>
              <a:rPr lang="en-GB" sz="1200" b="1" i="0" u="none" strike="noStrike" dirty="0">
                <a:solidFill>
                  <a:srgbClr val="696464"/>
                </a:solidFill>
                <a:effectLst/>
                <a:latin typeface="Candara" panose="020E0502030303020204" pitchFamily="34" charset="0"/>
              </a:rPr>
              <a:t> ac am </a:t>
            </a:r>
            <a:r>
              <a:rPr lang="en-GB" sz="1200" b="1" i="0" u="none" strike="noStrike" dirty="0" err="1">
                <a:solidFill>
                  <a:srgbClr val="696464"/>
                </a:solidFill>
                <a:effectLst/>
                <a:latin typeface="Candara" panose="020E0502030303020204" pitchFamily="34" charset="0"/>
              </a:rPr>
              <a:t>ddim</a:t>
            </a:r>
            <a:r>
              <a:rPr lang="en-GB" sz="1200" b="1" i="0" u="none" strike="noStrike" dirty="0">
                <a:solidFill>
                  <a:srgbClr val="696464"/>
                </a:solidFill>
                <a:effectLst/>
                <a:latin typeface="Candara" panose="020E0502030303020204" pitchFamily="34" charset="0"/>
              </a:rPr>
              <a:t>, search </a:t>
            </a:r>
            <a:r>
              <a:rPr lang="en-GB" sz="1200" b="1" i="0" u="none" strike="noStrike" dirty="0" err="1">
                <a:solidFill>
                  <a:srgbClr val="696464"/>
                </a:solidFill>
                <a:effectLst/>
                <a:latin typeface="Candara" panose="020E0502030303020204" pitchFamily="34" charset="0"/>
              </a:rPr>
              <a:t>hynnu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bydd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angen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sicrhau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bod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archebu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plentyn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drwy</a:t>
            </a:r>
            <a:r>
              <a:rPr lang="en-GB" sz="1200" b="1" i="0" u="none" strike="noStrike" dirty="0">
                <a:solidFill>
                  <a:srgbClr val="696464"/>
                </a:solidFill>
                <a:effectLst/>
                <a:latin typeface="Candara" panose="020E0502030303020204" pitchFamily="34" charset="0"/>
              </a:rPr>
              <a:t> ParentPay. Mae </a:t>
            </a:r>
            <a:r>
              <a:rPr lang="en-GB" sz="1200" b="1" i="0" u="none" strike="noStrike" dirty="0" err="1">
                <a:solidFill>
                  <a:srgbClr val="696464"/>
                </a:solidFill>
                <a:effectLst/>
                <a:latin typeface="Candara" panose="020E0502030303020204" pitchFamily="34" charset="0"/>
              </a:rPr>
              <a:t>angen</a:t>
            </a:r>
            <a:r>
              <a:rPr lang="en-GB" sz="1200" b="1" i="0" u="none" strike="noStrike" dirty="0">
                <a:solidFill>
                  <a:srgbClr val="696464"/>
                </a:solidFill>
                <a:effectLst/>
                <a:latin typeface="Candara" panose="020E0502030303020204" pitchFamily="34" charset="0"/>
              </a:rPr>
              <a:t> y </a:t>
            </a:r>
            <a:r>
              <a:rPr lang="en-GB" sz="1200" b="1" i="0" u="none" strike="noStrike" dirty="0" err="1">
                <a:solidFill>
                  <a:srgbClr val="696464"/>
                </a:solidFill>
                <a:effectLst/>
                <a:latin typeface="Candara" panose="020E0502030303020204" pitchFamily="34" charset="0"/>
              </a:rPr>
              <a:t>wybodaeth</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yma</a:t>
            </a:r>
            <a:r>
              <a:rPr lang="en-GB" sz="1200" b="1" i="0" u="none" strike="noStrike" dirty="0">
                <a:solidFill>
                  <a:srgbClr val="696464"/>
                </a:solidFill>
                <a:effectLst/>
                <a:latin typeface="Candara" panose="020E0502030303020204" pitchFamily="34" charset="0"/>
              </a:rPr>
              <a:t> er </a:t>
            </a:r>
            <a:r>
              <a:rPr lang="en-GB" sz="1200" b="1" i="0" u="none" strike="noStrike" dirty="0" err="1">
                <a:solidFill>
                  <a:srgbClr val="696464"/>
                </a:solidFill>
                <a:effectLst/>
                <a:latin typeface="Candara" panose="020E0502030303020204" pitchFamily="34" charset="0"/>
              </a:rPr>
              <a:t>mwyn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i’r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gegin</a:t>
            </a:r>
            <a:r>
              <a:rPr lang="en-GB" sz="1200" b="1" i="0" u="none" strike="noStrike" dirty="0">
                <a:solidFill>
                  <a:srgbClr val="696464"/>
                </a:solidFill>
                <a:effectLst/>
                <a:latin typeface="Candara" panose="020E0502030303020204" pitchFamily="34" charset="0"/>
              </a:rPr>
              <a:t> </a:t>
            </a:r>
            <a:r>
              <a:rPr lang="en-US" sz="1200" b="1" i="0" dirty="0">
                <a:solidFill>
                  <a:srgbClr val="000000"/>
                </a:solidFill>
                <a:effectLst/>
                <a:latin typeface="Candara" panose="020E0502030303020204" pitchFamily="34" charset="0"/>
              </a:rPr>
              <a:t>​</a:t>
            </a:r>
            <a:r>
              <a:rPr lang="en-GB" sz="1200" b="1" i="0" u="none" strike="noStrike" dirty="0" err="1">
                <a:solidFill>
                  <a:srgbClr val="696464"/>
                </a:solidFill>
                <a:effectLst/>
                <a:latin typeface="Candara" panose="020E0502030303020204" pitchFamily="34" charset="0"/>
              </a:rPr>
              <a:t>sicrhau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niferoedd</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cywir</a:t>
            </a:r>
            <a:r>
              <a:rPr lang="en-GB" sz="1200" b="1" i="0" u="none" strike="noStrike" dirty="0">
                <a:solidFill>
                  <a:srgbClr val="696464"/>
                </a:solidFill>
                <a:effectLst/>
                <a:latin typeface="Candara" panose="020E0502030303020204" pitchFamily="34" charset="0"/>
              </a:rPr>
              <a:t> o </a:t>
            </a:r>
            <a:r>
              <a:rPr lang="en-GB" sz="1200" b="1" i="0" u="none" strike="noStrike" dirty="0" err="1">
                <a:solidFill>
                  <a:srgbClr val="696464"/>
                </a:solidFill>
                <a:effectLst/>
                <a:latin typeface="Candara" panose="020E0502030303020204" pitchFamily="34" charset="0"/>
              </a:rPr>
              <a:t>brydiau</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bwyd</a:t>
            </a:r>
            <a:r>
              <a:rPr lang="en-GB" sz="1200" b="1" i="0" u="none" strike="noStrike" dirty="0">
                <a:solidFill>
                  <a:srgbClr val="696464"/>
                </a:solidFill>
                <a:effectLst/>
                <a:latin typeface="Candara" panose="020E0502030303020204" pitchFamily="34" charset="0"/>
              </a:rPr>
              <a:t>.</a:t>
            </a:r>
            <a:r>
              <a:rPr lang="en-GB" sz="1200" b="1" i="0" dirty="0">
                <a:solidFill>
                  <a:srgbClr val="000000"/>
                </a:solidFill>
                <a:effectLst/>
                <a:latin typeface="Candara" panose="020E0502030303020204" pitchFamily="34" charset="0"/>
              </a:rPr>
              <a:t>​</a:t>
            </a:r>
            <a:endParaRPr lang="en-GB" sz="1200" b="1" i="0" dirty="0">
              <a:solidFill>
                <a:srgbClr val="000000"/>
              </a:solidFill>
              <a:effectLst/>
              <a:latin typeface="Segoe UI" panose="020B0502040204020203" pitchFamily="34" charset="0"/>
            </a:endParaRPr>
          </a:p>
          <a:p>
            <a:pPr algn="l" rtl="0" fontAlgn="base">
              <a:buNone/>
            </a:pPr>
            <a:endParaRPr lang="en-GB" sz="1200" b="1" i="0" u="none" strike="noStrike" dirty="0">
              <a:solidFill>
                <a:srgbClr val="696464"/>
              </a:solidFill>
              <a:effectLst/>
              <a:latin typeface="Candara" panose="020E0502030303020204" pitchFamily="34" charset="0"/>
            </a:endParaRPr>
          </a:p>
          <a:p>
            <a:pPr algn="l" rtl="0" fontAlgn="base">
              <a:buNone/>
            </a:pPr>
            <a:r>
              <a:rPr lang="en-GB" sz="1200" b="1" i="0" u="none" strike="noStrike" dirty="0">
                <a:solidFill>
                  <a:srgbClr val="696464"/>
                </a:solidFill>
                <a:effectLst/>
                <a:latin typeface="Candara" panose="020E0502030303020204" pitchFamily="34" charset="0"/>
              </a:rPr>
              <a:t>Er bod </a:t>
            </a:r>
            <a:r>
              <a:rPr lang="en-GB" sz="1200" b="1" i="0" u="none" strike="noStrike" dirty="0" err="1">
                <a:solidFill>
                  <a:srgbClr val="696464"/>
                </a:solidFill>
                <a:effectLst/>
                <a:latin typeface="Candara" panose="020E0502030303020204" pitchFamily="34" charset="0"/>
              </a:rPr>
              <a:t>cinio</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ysgol</a:t>
            </a:r>
            <a:r>
              <a:rPr lang="en-GB" sz="1200" b="1" i="0" u="none" strike="noStrike" dirty="0">
                <a:solidFill>
                  <a:srgbClr val="696464"/>
                </a:solidFill>
                <a:effectLst/>
                <a:latin typeface="Candara" panose="020E0502030303020204" pitchFamily="34" charset="0"/>
              </a:rPr>
              <a:t> am </a:t>
            </a:r>
            <a:r>
              <a:rPr lang="en-GB" sz="1200" b="1" i="0" u="none" strike="noStrike" dirty="0" err="1">
                <a:solidFill>
                  <a:srgbClr val="696464"/>
                </a:solidFill>
                <a:effectLst/>
                <a:latin typeface="Candara" panose="020E0502030303020204" pitchFamily="34" charset="0"/>
              </a:rPr>
              <a:t>ddim</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nawr</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mae’n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bosib</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eich</a:t>
            </a:r>
            <a:r>
              <a:rPr lang="en-GB" sz="1200" b="1" i="0" u="none" strike="noStrike" dirty="0">
                <a:solidFill>
                  <a:srgbClr val="696464"/>
                </a:solidFill>
                <a:effectLst/>
                <a:latin typeface="Candara" panose="020E0502030303020204" pitchFamily="34" charset="0"/>
              </a:rPr>
              <a:t> bod dal </a:t>
            </a:r>
            <a:r>
              <a:rPr lang="en-GB" sz="1200" b="1" i="0" u="none" strike="noStrike" dirty="0" err="1">
                <a:solidFill>
                  <a:srgbClr val="696464"/>
                </a:solidFill>
                <a:effectLst/>
                <a:latin typeface="Candara" panose="020E0502030303020204" pitchFamily="34" charset="0"/>
              </a:rPr>
              <a:t>yn</a:t>
            </a:r>
            <a:r>
              <a:rPr lang="en-GB" sz="1200" b="1" i="0" u="none" strike="noStrike" dirty="0">
                <a:solidFill>
                  <a:srgbClr val="696464"/>
                </a:solidFill>
                <a:effectLst/>
                <a:latin typeface="Candara" panose="020E0502030303020204" pitchFamily="34" charset="0"/>
              </a:rPr>
              <a:t> </a:t>
            </a:r>
            <a:r>
              <a:rPr lang="en-GB" sz="1200" b="1" i="0" u="none" strike="noStrike" dirty="0" err="1">
                <a:solidFill>
                  <a:srgbClr val="696464"/>
                </a:solidFill>
                <a:effectLst/>
                <a:latin typeface="Candara" panose="020E0502030303020204" pitchFamily="34" charset="0"/>
              </a:rPr>
              <a:t>deilwng</a:t>
            </a:r>
            <a:r>
              <a:rPr lang="en-GB" sz="1200" b="1" i="0" u="none" strike="noStrike" dirty="0">
                <a:solidFill>
                  <a:srgbClr val="696464"/>
                </a:solidFill>
                <a:effectLst/>
                <a:latin typeface="Candara" panose="020E0502030303020204" pitchFamily="34" charset="0"/>
              </a:rPr>
              <a:t> o </a:t>
            </a:r>
            <a:r>
              <a:rPr lang="en-GB" sz="1200" b="1" i="0" u="none" strike="noStrike" dirty="0" err="1">
                <a:solidFill>
                  <a:srgbClr val="696464"/>
                </a:solidFill>
                <a:effectLst/>
                <a:latin typeface="Candara" panose="020E0502030303020204" pitchFamily="34" charset="0"/>
              </a:rPr>
              <a:t>gymorth</a:t>
            </a:r>
            <a:r>
              <a:rPr lang="en-GB" sz="1200" b="1" i="0" u="none" strike="noStrike" dirty="0">
                <a:solidFill>
                  <a:srgbClr val="696464"/>
                </a:solidFill>
                <a:effectLst/>
                <a:latin typeface="Candara" panose="020E0502030303020204" pitchFamily="34" charset="0"/>
              </a:rPr>
              <a:t>.</a:t>
            </a:r>
            <a:r>
              <a:rPr lang="en-US" sz="1200" b="1" i="0" dirty="0">
                <a:solidFill>
                  <a:srgbClr val="000000"/>
                </a:solidFill>
                <a:effectLst/>
                <a:latin typeface="Candara" panose="020E0502030303020204" pitchFamily="34" charset="0"/>
              </a:rPr>
              <a:t>​</a:t>
            </a:r>
            <a:endParaRPr lang="en-US" sz="1200" b="1" i="0" dirty="0">
              <a:solidFill>
                <a:srgbClr val="000000"/>
              </a:solidFill>
              <a:effectLst/>
              <a:latin typeface="Segoe UI" panose="020B0502040204020203" pitchFamily="34" charset="0"/>
            </a:endParaRPr>
          </a:p>
          <a:p>
            <a:pPr algn="l" rtl="0" fontAlgn="base">
              <a:buNone/>
            </a:pPr>
            <a:r>
              <a:rPr lang="en-GB" sz="1200" b="0" i="0" dirty="0">
                <a:solidFill>
                  <a:srgbClr val="000000"/>
                </a:solidFill>
                <a:effectLst/>
                <a:latin typeface="Candara" panose="020E0502030303020204" pitchFamily="34" charset="0"/>
              </a:rPr>
              <a:t>​</a:t>
            </a:r>
            <a:endParaRPr lang="en-GB" sz="1200" b="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Children from Nursery to Year 6 now receive school dinners for free. </a:t>
            </a:r>
            <a:r>
              <a:rPr lang="en-US" sz="1200" i="0" dirty="0">
                <a:solidFill>
                  <a:srgbClr val="000000"/>
                </a:solidFill>
                <a:effectLst/>
                <a:latin typeface="Candara" panose="020E0502030303020204" pitchFamily="34" charset="0"/>
              </a:rPr>
              <a:t>​</a:t>
            </a:r>
            <a:r>
              <a:rPr lang="en-GB" sz="1200" i="0" u="none" strike="noStrike" dirty="0">
                <a:solidFill>
                  <a:srgbClr val="696464"/>
                </a:solidFill>
                <a:effectLst/>
                <a:latin typeface="Candara" panose="020E0502030303020204" pitchFamily="34" charset="0"/>
              </a:rPr>
              <a:t>However, it is important that you order your child’s dinner on </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ParentPay for the kitchen to prepare the correct number of meals.</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u="none" strike="noStrike" dirty="0">
                <a:solidFill>
                  <a:srgbClr val="696464"/>
                </a:solidFill>
                <a:effectLst/>
                <a:latin typeface="Candara" panose="020E0502030303020204" pitchFamily="34" charset="0"/>
              </a:rPr>
              <a:t>Even though School dinners are free you may be entitled to further assistance.</a:t>
            </a:r>
            <a:r>
              <a:rPr lang="en-US" sz="1200" i="0" dirty="0">
                <a:solidFill>
                  <a:srgbClr val="000000"/>
                </a:solidFill>
                <a:effectLst/>
                <a:latin typeface="Candara" panose="020E0502030303020204" pitchFamily="34" charset="0"/>
              </a:rPr>
              <a:t>​</a:t>
            </a:r>
            <a:endParaRPr lang="en-US" sz="1200" i="0" dirty="0">
              <a:solidFill>
                <a:srgbClr val="000000"/>
              </a:solidFill>
              <a:effectLst/>
              <a:latin typeface="Segoe UI" panose="020B0502040204020203" pitchFamily="34" charset="0"/>
            </a:endParaRPr>
          </a:p>
          <a:p>
            <a:pPr algn="l" rtl="0" fontAlgn="base">
              <a:buNone/>
            </a:pPr>
            <a:r>
              <a:rPr lang="en-GB" sz="1200" i="0" dirty="0">
                <a:solidFill>
                  <a:srgbClr val="000000"/>
                </a:solidFill>
                <a:effectLst/>
                <a:latin typeface="Candara" panose="020E0502030303020204" pitchFamily="34" charset="0"/>
              </a:rPr>
              <a:t>​</a:t>
            </a:r>
            <a:endParaRPr lang="en-GB" sz="1200" i="0" dirty="0">
              <a:solidFill>
                <a:srgbClr val="000000"/>
              </a:solidFill>
              <a:effectLst/>
              <a:latin typeface="Segoe UI" panose="020B0502040204020203" pitchFamily="34" charset="0"/>
            </a:endParaRPr>
          </a:p>
          <a:p>
            <a:pPr algn="l" rtl="0" fontAlgn="base">
              <a:buNone/>
            </a:pPr>
            <a:r>
              <a:rPr lang="en-GB" sz="1200" b="0" i="0" u="sng" strike="noStrike" dirty="0">
                <a:solidFill>
                  <a:srgbClr val="FF7C80"/>
                </a:solidFill>
                <a:effectLst/>
                <a:latin typeface="Candara" panose="020E0502030303020204" pitchFamily="34" charset="0"/>
                <a:hlinkClick r:id="rId4"/>
              </a:rPr>
              <a:t>https://www.carmarthenshire.gov.wales/home/council-services/education-schools/school-meals/free-school-meals/</a:t>
            </a:r>
            <a:r>
              <a:rPr lang="en-GB" sz="1200" b="0" i="0" dirty="0">
                <a:solidFill>
                  <a:srgbClr val="000000"/>
                </a:solidFill>
                <a:effectLst/>
                <a:latin typeface="Candara" panose="020E0502030303020204" pitchFamily="34" charset="0"/>
              </a:rPr>
              <a:t>​</a:t>
            </a:r>
            <a:endParaRPr lang="en-GB" sz="1200" b="0" i="0" dirty="0">
              <a:solidFill>
                <a:srgbClr val="000000"/>
              </a:solidFill>
              <a:effectLst/>
              <a:latin typeface="Segoe UI" panose="020B0502040204020203"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https://edc2.healthtap.com/ht-staging/user_answer/reference_image/16089/large/Terazol.jpeg?1386671040">
            <a:hlinkClick r:id="rId2"/>
            <a:extLst>
              <a:ext uri="{FF2B5EF4-FFF2-40B4-BE49-F238E27FC236}">
                <a16:creationId xmlns:a16="http://schemas.microsoft.com/office/drawing/2014/main" id="{EE7FF078-32AF-7437-E872-BF84CE9836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54547" flipH="1">
            <a:off x="5554663" y="2662238"/>
            <a:ext cx="2573337"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
            <a:extLst>
              <a:ext uri="{FF2B5EF4-FFF2-40B4-BE49-F238E27FC236}">
                <a16:creationId xmlns:a16="http://schemas.microsoft.com/office/drawing/2014/main" id="{E7B36AEA-18B5-2554-370E-B429DCBD0D86}"/>
              </a:ext>
            </a:extLst>
          </p:cNvPr>
          <p:cNvSpPr txBox="1">
            <a:spLocks/>
          </p:cNvSpPr>
          <p:nvPr/>
        </p:nvSpPr>
        <p:spPr bwMode="auto">
          <a:xfrm>
            <a:off x="1584325" y="338138"/>
            <a:ext cx="6453188" cy="604837"/>
          </a:xfrm>
          <a:prstGeom prst="rect">
            <a:avLst/>
          </a:prstGeom>
          <a:noFill/>
          <a:ln>
            <a:noFill/>
          </a:ln>
        </p:spPr>
        <p:txBody>
          <a:bodyPr anchor="ctr"/>
          <a:lstStyle>
            <a:lvl1pPr eaLnBrk="0" hangingPunct="0">
              <a:spcBef>
                <a:spcPct val="20000"/>
              </a:spcBef>
              <a:buClr>
                <a:schemeClr val="accent1"/>
              </a:buClr>
              <a:buSzPct val="100000"/>
              <a:buFont typeface="Symbol" pitchFamily="18" charset="2"/>
              <a:buChar char=""/>
              <a:defRPr sz="2400">
                <a:solidFill>
                  <a:schemeClr val="tx2"/>
                </a:solidFill>
                <a:latin typeface="Candara" pitchFamily="34" charset="0"/>
                <a:ea typeface="MS PGothic" pitchFamily="34" charset="-128"/>
              </a:defRPr>
            </a:lvl1pPr>
            <a:lvl2pPr marL="742950" indent="-285750" eaLnBrk="0" hangingPunct="0">
              <a:spcBef>
                <a:spcPct val="20000"/>
              </a:spcBef>
              <a:buClr>
                <a:schemeClr val="accent1"/>
              </a:buClr>
              <a:buSzPct val="100000"/>
              <a:buFont typeface="Symbol" pitchFamily="18" charset="2"/>
              <a:buChar char=""/>
              <a:defRPr sz="2200">
                <a:solidFill>
                  <a:schemeClr val="tx2"/>
                </a:solidFill>
                <a:latin typeface="Candara" pitchFamily="34" charset="0"/>
                <a:ea typeface="MS PGothic" pitchFamily="34" charset="-128"/>
              </a:defRPr>
            </a:lvl2pPr>
            <a:lvl3pPr marL="1143000" indent="-228600" eaLnBrk="0" hangingPunct="0">
              <a:spcBef>
                <a:spcPct val="20000"/>
              </a:spcBef>
              <a:buClr>
                <a:schemeClr val="accent1"/>
              </a:buClr>
              <a:buSzPct val="100000"/>
              <a:buFont typeface="Symbol" pitchFamily="18" charset="2"/>
              <a:buChar char=""/>
              <a:defRPr sz="2000">
                <a:solidFill>
                  <a:schemeClr val="tx2"/>
                </a:solidFill>
                <a:latin typeface="Candara" pitchFamily="34" charset="0"/>
                <a:ea typeface="MS PGothic" pitchFamily="34" charset="-128"/>
              </a:defRPr>
            </a:lvl3pPr>
            <a:lvl4pPr marL="1600200" indent="-228600" eaLnBrk="0" hangingPunct="0">
              <a:spcBef>
                <a:spcPct val="20000"/>
              </a:spcBef>
              <a:buClr>
                <a:schemeClr val="accent1"/>
              </a:buClr>
              <a:buSzPct val="100000"/>
              <a:buFont typeface="Symbol" pitchFamily="18" charset="2"/>
              <a:buChar char=""/>
              <a:defRPr>
                <a:solidFill>
                  <a:schemeClr val="tx2"/>
                </a:solidFill>
                <a:latin typeface="Candara" pitchFamily="34" charset="0"/>
                <a:ea typeface="MS PGothic" pitchFamily="34" charset="-128"/>
              </a:defRPr>
            </a:lvl4pPr>
            <a:lvl5pPr marL="2057400" indent="-228600" eaLnBrk="0" hangingPunct="0">
              <a:spcBef>
                <a:spcPct val="20000"/>
              </a:spcBef>
              <a:buClr>
                <a:schemeClr val="accent1"/>
              </a:buClr>
              <a:buSzPct val="100000"/>
              <a:buFont typeface="Symbol" pitchFamily="18" charset="2"/>
              <a:buChar char=""/>
              <a:defRPr sz="1600">
                <a:solidFill>
                  <a:schemeClr val="tx2"/>
                </a:solidFill>
                <a:latin typeface="Candara" pitchFamily="34" charset="0"/>
                <a:ea typeface="MS PGothic" pitchFamily="34" charset="-128"/>
              </a:defRPr>
            </a:lvl5pPr>
            <a:lvl6pPr marL="25146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6pPr>
            <a:lvl7pPr marL="29718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7pPr>
            <a:lvl8pPr marL="34290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8pPr>
            <a:lvl9pPr marL="3886200" indent="-228600" eaLnBrk="0" fontAlgn="base" hangingPunct="0">
              <a:spcBef>
                <a:spcPct val="20000"/>
              </a:spcBef>
              <a:spcAft>
                <a:spcPct val="0"/>
              </a:spcAft>
              <a:buClr>
                <a:schemeClr val="accent1"/>
              </a:buClr>
              <a:buSzPct val="100000"/>
              <a:buFont typeface="Symbol" pitchFamily="18" charset="2"/>
              <a:buChar char=""/>
              <a:defRPr sz="1600">
                <a:solidFill>
                  <a:schemeClr val="tx2"/>
                </a:solidFill>
                <a:latin typeface="Candara" pitchFamily="34" charset="0"/>
                <a:ea typeface="MS PGothic" pitchFamily="34" charset="-128"/>
              </a:defRPr>
            </a:lvl9pPr>
          </a:lstStyle>
          <a:p>
            <a:pPr algn="ctr" eaLnBrk="1" fontAlgn="auto" hangingPunct="1">
              <a:spcBef>
                <a:spcPct val="0"/>
              </a:spcBef>
              <a:spcAft>
                <a:spcPts val="0"/>
              </a:spcAft>
              <a:buClrTx/>
              <a:buSzTx/>
              <a:buFontTx/>
              <a:buNone/>
              <a:defRPr/>
            </a:pPr>
            <a:r>
              <a:rPr lang="en-US" altLang="en-US" sz="4000" err="1">
                <a:solidFill>
                  <a:srgbClr val="0000FF"/>
                </a:solidFill>
                <a:latin typeface="+mj-lt"/>
              </a:rPr>
              <a:t>Meddygyniaeth</a:t>
            </a:r>
            <a:endParaRPr lang="en-US" altLang="en-US" sz="4000">
              <a:solidFill>
                <a:srgbClr val="0000FF"/>
              </a:solidFill>
              <a:latin typeface="+mj-lt"/>
            </a:endParaRPr>
          </a:p>
        </p:txBody>
      </p:sp>
      <p:sp>
        <p:nvSpPr>
          <p:cNvPr id="16388" name="Title 2">
            <a:extLst>
              <a:ext uri="{FF2B5EF4-FFF2-40B4-BE49-F238E27FC236}">
                <a16:creationId xmlns:a16="http://schemas.microsoft.com/office/drawing/2014/main" id="{6A2A4751-BF19-64E6-8FA7-C15750B784C2}"/>
              </a:ext>
            </a:extLst>
          </p:cNvPr>
          <p:cNvSpPr txBox="1">
            <a:spLocks/>
          </p:cNvSpPr>
          <p:nvPr/>
        </p:nvSpPr>
        <p:spPr bwMode="auto">
          <a:xfrm>
            <a:off x="2833688" y="942975"/>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Medication</a:t>
            </a:r>
          </a:p>
        </p:txBody>
      </p:sp>
      <p:sp>
        <p:nvSpPr>
          <p:cNvPr id="16389" name="Rectangle 8">
            <a:extLst>
              <a:ext uri="{FF2B5EF4-FFF2-40B4-BE49-F238E27FC236}">
                <a16:creationId xmlns:a16="http://schemas.microsoft.com/office/drawing/2014/main" id="{67CC26B3-38E4-3AF6-B1C7-7AA3456C85C9}"/>
              </a:ext>
            </a:extLst>
          </p:cNvPr>
          <p:cNvSpPr>
            <a:spLocks noChangeArrowheads="1"/>
          </p:cNvSpPr>
          <p:nvPr/>
        </p:nvSpPr>
        <p:spPr bwMode="auto">
          <a:xfrm>
            <a:off x="182563" y="2071688"/>
            <a:ext cx="3919537"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Does dim disgwyl i unrhyw aelod o'r staff drefnu neu roddi unrhyw feddyginiaeth i blant yn yr ysgol. Serch hynny, gall achosion godi lle mae'n fuddiol i iechyd plenty i beidio â cholli ysgol i dderbyn moddion, a roddwyd gan feddyg, yn yr ysgol. </a:t>
            </a:r>
          </a:p>
          <a:p>
            <a:pPr algn="just"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algn="just"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Mewn achosion fel hyn disgwylir i rieni gysylltu â'r ysgol er mwyn </a:t>
            </a:r>
            <a:r>
              <a:rPr lang="en-US" altLang="en-US" sz="1400" b="1" u="sng">
                <a:solidFill>
                  <a:schemeClr val="tx1"/>
                </a:solidFill>
                <a:latin typeface="Calibri" panose="020F0502020204030204" pitchFamily="34" charset="0"/>
                <a:ea typeface="MS PGothic" panose="020B0600070205080204" pitchFamily="34" charset="-128"/>
              </a:rPr>
              <a:t>llenwi ffurflen ganiatâd </a:t>
            </a:r>
            <a:r>
              <a:rPr lang="en-US" altLang="en-US" sz="1400" b="1">
                <a:solidFill>
                  <a:schemeClr val="tx1"/>
                </a:solidFill>
                <a:latin typeface="Calibri" panose="020F0502020204030204" pitchFamily="34" charset="0"/>
                <a:ea typeface="MS PGothic" panose="020B0600070205080204" pitchFamily="34" charset="-128"/>
              </a:rPr>
              <a:t>i roi meddyginiaeth i blant. </a:t>
            </a:r>
            <a:r>
              <a:rPr lang="en-US" altLang="en-US" sz="1400">
                <a:solidFill>
                  <a:schemeClr val="tx1"/>
                </a:solidFill>
                <a:latin typeface="Calibri" panose="020F0502020204030204" pitchFamily="34" charset="0"/>
                <a:ea typeface="MS PGothic" panose="020B0600070205080204" pitchFamily="34" charset="-128"/>
              </a:rPr>
              <a:t>Lle bo’n bosibl fe ddylai rhieni ofyn i’w meddyg teuluol i ddarparu meddyginiaeth i’w plentyn lle nad oes angen cymryd dôs yn ystod y diwrnod ysgol. </a:t>
            </a:r>
            <a:r>
              <a:rPr lang="en-US" altLang="en-US" sz="1400" b="1">
                <a:solidFill>
                  <a:schemeClr val="tx1"/>
                </a:solidFill>
                <a:latin typeface="Calibri" panose="020F0502020204030204" pitchFamily="34" charset="0"/>
                <a:ea typeface="MS PGothic" panose="020B0600070205080204" pitchFamily="34" charset="-128"/>
              </a:rPr>
              <a:t>Ni all </a:t>
            </a:r>
            <a:r>
              <a:rPr lang="en-US" altLang="en-US" sz="1400">
                <a:solidFill>
                  <a:schemeClr val="tx1"/>
                </a:solidFill>
                <a:latin typeface="Calibri" panose="020F0502020204030204" pitchFamily="34" charset="0"/>
                <a:ea typeface="MS PGothic" panose="020B0600070205080204" pitchFamily="34" charset="-128"/>
              </a:rPr>
              <a:t>staff yr ysgol roddi moddion sydd heb ei ddarparu gan feddyg</a:t>
            </a:r>
            <a:r>
              <a:rPr lang="en-US" altLang="en-US">
                <a:solidFill>
                  <a:schemeClr val="tx1"/>
                </a:solidFill>
                <a:latin typeface="Candara" panose="020E0502030303020204" pitchFamily="34" charset="0"/>
                <a:ea typeface="MS PGothic" panose="020B0600070205080204" pitchFamily="34" charset="-128"/>
              </a:rPr>
              <a:t>.</a:t>
            </a:r>
            <a:endParaRPr lang="en-GB" altLang="en-US">
              <a:solidFill>
                <a:schemeClr val="tx1"/>
              </a:solidFill>
              <a:latin typeface="Candara" panose="020E0502030303020204" pitchFamily="34" charset="0"/>
              <a:ea typeface="MS PGothic" panose="020B0600070205080204" pitchFamily="34" charset="-128"/>
            </a:endParaRPr>
          </a:p>
        </p:txBody>
      </p:sp>
      <p:sp>
        <p:nvSpPr>
          <p:cNvPr id="16390" name="Rectangle 9">
            <a:extLst>
              <a:ext uri="{FF2B5EF4-FFF2-40B4-BE49-F238E27FC236}">
                <a16:creationId xmlns:a16="http://schemas.microsoft.com/office/drawing/2014/main" id="{0471C452-5F3B-456F-77E3-827A50D2BA2E}"/>
              </a:ext>
            </a:extLst>
          </p:cNvPr>
          <p:cNvSpPr>
            <a:spLocks noChangeArrowheads="1"/>
          </p:cNvSpPr>
          <p:nvPr/>
        </p:nvSpPr>
        <p:spPr bwMode="auto">
          <a:xfrm>
            <a:off x="4786313" y="3552825"/>
            <a:ext cx="4078287"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400">
                <a:solidFill>
                  <a:schemeClr val="tx1"/>
                </a:solidFill>
                <a:latin typeface="Calibri" panose="020F0502020204030204" pitchFamily="34" charset="0"/>
                <a:ea typeface="MS PGothic" panose="020B0600070205080204" pitchFamily="34" charset="-128"/>
              </a:rPr>
              <a:t>It is not expected of any member of staff to arrange or to administer any medicines for children in school. However, circumstances may arise where children are well enough to attend school having been prescribed medicine by their GP. </a:t>
            </a:r>
          </a:p>
          <a:p>
            <a:pPr eaLnBrk="1" hangingPunct="1">
              <a:spcBef>
                <a:spcPct val="0"/>
              </a:spcBef>
              <a:buClrTx/>
              <a:buSzTx/>
              <a:buFontTx/>
              <a:buNone/>
            </a:pPr>
            <a:endParaRPr lang="en-US" altLang="en-US" sz="1400">
              <a:solidFill>
                <a:schemeClr val="tx1"/>
              </a:solidFill>
              <a:latin typeface="Calibri" panose="020F0502020204030204" pitchFamily="34" charset="0"/>
              <a:ea typeface="MS PGothic" panose="020B0600070205080204" pitchFamily="34" charset="-128"/>
            </a:endParaRPr>
          </a:p>
          <a:p>
            <a:pPr eaLnBrk="1" hangingPunct="1">
              <a:spcBef>
                <a:spcPct val="0"/>
              </a:spcBef>
              <a:buClrTx/>
              <a:buSzTx/>
              <a:buFontTx/>
              <a:buNone/>
            </a:pPr>
            <a:r>
              <a:rPr lang="en-US" altLang="en-US" sz="1400" b="1">
                <a:solidFill>
                  <a:schemeClr val="tx1"/>
                </a:solidFill>
                <a:latin typeface="Calibri" panose="020F0502020204030204" pitchFamily="34" charset="0"/>
                <a:ea typeface="MS PGothic" panose="020B0600070205080204" pitchFamily="34" charset="-128"/>
              </a:rPr>
              <a:t>In cases such as this, parents must contact the school and </a:t>
            </a:r>
            <a:r>
              <a:rPr lang="en-US" altLang="en-US" sz="1400" b="1" u="sng">
                <a:solidFill>
                  <a:schemeClr val="tx1"/>
                </a:solidFill>
                <a:latin typeface="Calibri" panose="020F0502020204030204" pitchFamily="34" charset="0"/>
                <a:ea typeface="MS PGothic" panose="020B0600070205080204" pitchFamily="34" charset="-128"/>
              </a:rPr>
              <a:t>complete a consent form </a:t>
            </a:r>
            <a:r>
              <a:rPr lang="en-US" altLang="en-US" sz="1400" b="1">
                <a:solidFill>
                  <a:schemeClr val="tx1"/>
                </a:solidFill>
                <a:latin typeface="Calibri" panose="020F0502020204030204" pitchFamily="34" charset="0"/>
                <a:ea typeface="MS PGothic" panose="020B0600070205080204" pitchFamily="34" charset="-128"/>
              </a:rPr>
              <a:t>enabling members of staff to administer prescribed medicines</a:t>
            </a:r>
            <a:r>
              <a:rPr lang="en-US" altLang="en-US" sz="1400">
                <a:solidFill>
                  <a:schemeClr val="tx1"/>
                </a:solidFill>
                <a:latin typeface="Calibri" panose="020F0502020204030204" pitchFamily="34" charset="0"/>
                <a:ea typeface="MS PGothic" panose="020B0600070205080204" pitchFamily="34" charset="-128"/>
              </a:rPr>
              <a:t>. Where possible, parents should ask their GP to prescribe medicine for their child that does not require the administration of any dosage during the school day. School staff </a:t>
            </a:r>
            <a:r>
              <a:rPr lang="en-US" altLang="en-US" sz="1400" b="1">
                <a:solidFill>
                  <a:schemeClr val="tx1"/>
                </a:solidFill>
                <a:latin typeface="Calibri" panose="020F0502020204030204" pitchFamily="34" charset="0"/>
                <a:ea typeface="MS PGothic" panose="020B0600070205080204" pitchFamily="34" charset="-128"/>
              </a:rPr>
              <a:t>cannot</a:t>
            </a:r>
            <a:r>
              <a:rPr lang="en-US" altLang="en-US" sz="1400">
                <a:solidFill>
                  <a:schemeClr val="tx1"/>
                </a:solidFill>
                <a:latin typeface="Calibri" panose="020F0502020204030204" pitchFamily="34" charset="0"/>
                <a:ea typeface="MS PGothic" panose="020B0600070205080204" pitchFamily="34" charset="-128"/>
              </a:rPr>
              <a:t> administer medicines that have not been prescribed by a doctor.</a:t>
            </a:r>
            <a:endParaRPr lang="en-GB" altLang="en-US" sz="1400">
              <a:solidFill>
                <a:schemeClr val="tx1"/>
              </a:solidFill>
              <a:latin typeface="Calibri" panose="020F0502020204030204" pitchFamily="34" charset="0"/>
              <a:ea typeface="MS PGothic" panose="020B0600070205080204" pitchFamily="34" charset="-128"/>
            </a:endParaRPr>
          </a:p>
        </p:txBody>
      </p:sp>
      <p:pic>
        <p:nvPicPr>
          <p:cNvPr id="16391" name="Picture 2" descr="http://www.naijanewsrave.com/wp-content/uploads/2016/02/drug-disposal.jpg">
            <a:hlinkClick r:id="rId4"/>
            <a:extLst>
              <a:ext uri="{FF2B5EF4-FFF2-40B4-BE49-F238E27FC236}">
                <a16:creationId xmlns:a16="http://schemas.microsoft.com/office/drawing/2014/main" id="{D2830EB1-B489-C47F-C000-39D08E7485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4700" y="5184775"/>
            <a:ext cx="2436813"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Subtitle 2">
            <a:extLst>
              <a:ext uri="{FF2B5EF4-FFF2-40B4-BE49-F238E27FC236}">
                <a16:creationId xmlns:a16="http://schemas.microsoft.com/office/drawing/2014/main" id="{69FE5D06-79B5-B56D-F7D1-A0EFA0F0052D}"/>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6393" name="Picture 2" descr="A sun and bridge over a river&#10;&#10;Description automatically generated">
            <a:extLst>
              <a:ext uri="{FF2B5EF4-FFF2-40B4-BE49-F238E27FC236}">
                <a16:creationId xmlns:a16="http://schemas.microsoft.com/office/drawing/2014/main" id="{F692F89C-902F-44B8-E118-7826BE5E8A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a:extLst>
              <a:ext uri="{FF2B5EF4-FFF2-40B4-BE49-F238E27FC236}">
                <a16:creationId xmlns:a16="http://schemas.microsoft.com/office/drawing/2014/main" id="{8CD29568-695E-8F3B-4C4E-685776A18D5A}"/>
              </a:ext>
            </a:extLst>
          </p:cNvPr>
          <p:cNvSpPr txBox="1">
            <a:spLocks/>
          </p:cNvSpPr>
          <p:nvPr/>
        </p:nvSpPr>
        <p:spPr bwMode="auto">
          <a:xfrm>
            <a:off x="1163638" y="165100"/>
            <a:ext cx="6453187"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Dyddiadau Allweddol</a:t>
            </a:r>
          </a:p>
        </p:txBody>
      </p:sp>
      <p:sp>
        <p:nvSpPr>
          <p:cNvPr id="17411" name="Title 2">
            <a:extLst>
              <a:ext uri="{FF2B5EF4-FFF2-40B4-BE49-F238E27FC236}">
                <a16:creationId xmlns:a16="http://schemas.microsoft.com/office/drawing/2014/main" id="{409E809C-C795-9020-7ABC-2BE536F7C9D9}"/>
              </a:ext>
            </a:extLst>
          </p:cNvPr>
          <p:cNvSpPr txBox="1">
            <a:spLocks/>
          </p:cNvSpPr>
          <p:nvPr/>
        </p:nvSpPr>
        <p:spPr bwMode="auto">
          <a:xfrm>
            <a:off x="2446338" y="755650"/>
            <a:ext cx="5570537"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Important Dates</a:t>
            </a:r>
          </a:p>
        </p:txBody>
      </p:sp>
      <p:sp>
        <p:nvSpPr>
          <p:cNvPr id="17412" name="Control 8">
            <a:extLst>
              <a:ext uri="{FF2B5EF4-FFF2-40B4-BE49-F238E27FC236}">
                <a16:creationId xmlns:a16="http://schemas.microsoft.com/office/drawing/2014/main" id="{8553D795-3226-819C-D798-6CF473D255AA}"/>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3" name="Control 94">
            <a:extLst>
              <a:ext uri="{FF2B5EF4-FFF2-40B4-BE49-F238E27FC236}">
                <a16:creationId xmlns:a16="http://schemas.microsoft.com/office/drawing/2014/main" id="{5AACCD70-E4EC-9B46-75B8-FFBA54895D58}"/>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7414" name="Subtitle 2">
            <a:extLst>
              <a:ext uri="{FF2B5EF4-FFF2-40B4-BE49-F238E27FC236}">
                <a16:creationId xmlns:a16="http://schemas.microsoft.com/office/drawing/2014/main" id="{986E9305-BF96-C0D9-416D-64DA64955409}"/>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7473" name="Picture 2" descr="A sun and bridge over a river&#10;&#10;Description automatically generated">
            <a:extLst>
              <a:ext uri="{FF2B5EF4-FFF2-40B4-BE49-F238E27FC236}">
                <a16:creationId xmlns:a16="http://schemas.microsoft.com/office/drawing/2014/main" id="{AFA9F8A8-B837-9261-9F55-E304189AAC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3">
            <a:extLst>
              <a:ext uri="{FF2B5EF4-FFF2-40B4-BE49-F238E27FC236}">
                <a16:creationId xmlns:a16="http://schemas.microsoft.com/office/drawing/2014/main" id="{BA6D9AF5-5197-82AF-496F-369E7DC030C0}"/>
              </a:ext>
            </a:extLst>
          </p:cNvPr>
          <p:cNvSpPr txBox="1">
            <a:spLocks noChangeArrowheads="1"/>
          </p:cNvSpPr>
          <p:nvPr/>
        </p:nvSpPr>
        <p:spPr bwMode="auto">
          <a:xfrm>
            <a:off x="540542" y="5890102"/>
            <a:ext cx="690562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defPPr>
              <a:defRPr lang="en-US"/>
            </a:defPPr>
            <a:lvl1pPr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Trebuchet MS" panose="020B0603020202020204" pitchFamily="34" charset="0"/>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Trebuchet MS" panose="020B0603020202020204" pitchFamily="34" charset="0"/>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Trebuchet MS" panose="020B0603020202020204" pitchFamily="34" charset="0"/>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5pPr>
            <a:lvl6pPr marL="25146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6pPr>
            <a:lvl7pPr marL="29718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7pPr>
            <a:lvl8pPr marL="34290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8pPr>
            <a:lvl9pPr marL="3886200" indent="-228600" algn="l" defTabSz="457200" rtl="0" eaLnBrk="0" fontAlgn="base" latinLnBrk="0"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Trebuchet MS" panose="020B0603020202020204" pitchFamily="34" charset="0"/>
                <a:ea typeface="+mn-ea"/>
                <a:cs typeface="+mn-cs"/>
              </a:defRPr>
            </a:lvl9pPr>
          </a:lstStyle>
          <a:p>
            <a:pPr eaLnBrk="1" hangingPunct="1">
              <a:spcBef>
                <a:spcPct val="0"/>
              </a:spcBef>
              <a:buClrTx/>
              <a:buSzTx/>
              <a:buFontTx/>
              <a:buNone/>
            </a:pPr>
            <a:r>
              <a:rPr lang="en-GB" altLang="en-US" sz="1000" u="sng" dirty="0">
                <a:solidFill>
                  <a:schemeClr val="tx1"/>
                </a:solidFill>
                <a:latin typeface="Calibri"/>
                <a:ea typeface="Calibri"/>
                <a:cs typeface="Calibri"/>
              </a:rPr>
              <a:t>HMS/INSET</a:t>
            </a:r>
          </a:p>
          <a:p>
            <a:pPr eaLnBrk="1" hangingPunct="1">
              <a:spcBef>
                <a:spcPct val="0"/>
              </a:spcBef>
              <a:buClrTx/>
              <a:buSzTx/>
              <a:buFontTx/>
              <a:buNone/>
            </a:pPr>
            <a:r>
              <a:rPr lang="en-GB" altLang="en-US" sz="1000" dirty="0">
                <a:solidFill>
                  <a:schemeClr val="tx1"/>
                </a:solidFill>
                <a:latin typeface="Calibri"/>
                <a:ea typeface="Calibri"/>
                <a:cs typeface="Calibri"/>
              </a:rPr>
              <a:t>01/09/26</a:t>
            </a:r>
            <a:endParaRPr lang="en-GB" altLang="en-US" sz="1000" dirty="0">
              <a:solidFill>
                <a:schemeClr val="tx1"/>
              </a:solidFill>
              <a:latin typeface="Calibri" panose="020F0502020204030204" pitchFamily="34" charset="0"/>
              <a:ea typeface="Calibri"/>
              <a:cs typeface="Calibri" panose="020F0502020204030204" pitchFamily="34" charset="0"/>
            </a:endParaRPr>
          </a:p>
          <a:p>
            <a:pPr eaLnBrk="1" hangingPunct="1">
              <a:spcBef>
                <a:spcPct val="0"/>
              </a:spcBef>
              <a:buClrTx/>
              <a:buSzTx/>
              <a:buFontTx/>
              <a:buNone/>
            </a:pPr>
            <a:endParaRPr lang="en-GB" altLang="en-US" sz="1000" dirty="0">
              <a:solidFill>
                <a:schemeClr val="tx1"/>
              </a:solidFill>
              <a:latin typeface="Calibri" panose="020F0502020204030204" pitchFamily="34" charset="0"/>
              <a:cs typeface="Calibri" panose="020F0502020204030204" pitchFamily="34" charset="0"/>
            </a:endParaRPr>
          </a:p>
          <a:p>
            <a:pPr eaLnBrk="1" hangingPunct="1">
              <a:spcBef>
                <a:spcPct val="0"/>
              </a:spcBef>
              <a:buClrTx/>
              <a:buSzTx/>
              <a:buFontTx/>
              <a:buNone/>
            </a:pPr>
            <a:r>
              <a:rPr lang="en-GB" altLang="en-US" sz="1000" u="sng" dirty="0" err="1">
                <a:solidFill>
                  <a:schemeClr val="tx1"/>
                </a:solidFill>
                <a:latin typeface="Calibri"/>
                <a:ea typeface="Calibri"/>
                <a:cs typeface="Calibri"/>
              </a:rPr>
              <a:t>Gŵyl</a:t>
            </a:r>
            <a:r>
              <a:rPr lang="en-GB" altLang="en-US" sz="1000" u="sng" dirty="0">
                <a:solidFill>
                  <a:schemeClr val="tx1"/>
                </a:solidFill>
                <a:latin typeface="Calibri"/>
                <a:ea typeface="Calibri"/>
                <a:cs typeface="Calibri"/>
              </a:rPr>
              <a:t> Fai/May day</a:t>
            </a:r>
          </a:p>
          <a:p>
            <a:pPr eaLnBrk="1" hangingPunct="1">
              <a:spcBef>
                <a:spcPct val="0"/>
              </a:spcBef>
              <a:buClrTx/>
              <a:buSzTx/>
              <a:buFontTx/>
              <a:buNone/>
            </a:pPr>
            <a:r>
              <a:rPr lang="en-GB" altLang="en-US" sz="1000" dirty="0">
                <a:solidFill>
                  <a:schemeClr val="tx1"/>
                </a:solidFill>
                <a:latin typeface="Calibri"/>
                <a:ea typeface="Calibri"/>
                <a:cs typeface="Calibri"/>
              </a:rPr>
              <a:t>03/05/27</a:t>
            </a:r>
            <a:endParaRPr lang="en-GB" altLang="en-US" sz="1000" dirty="0">
              <a:solidFill>
                <a:schemeClr val="tx1"/>
              </a:solidFill>
              <a:latin typeface="Calibri" panose="020F0502020204030204" pitchFamily="34" charset="0"/>
              <a:ea typeface="Calibri"/>
              <a:cs typeface="Calibri" panose="020F0502020204030204" pitchFamily="34" charset="0"/>
            </a:endParaRPr>
          </a:p>
          <a:p>
            <a:pPr eaLnBrk="1" hangingPunct="1">
              <a:spcBef>
                <a:spcPct val="0"/>
              </a:spcBef>
              <a:buClrTx/>
              <a:buSzTx/>
              <a:buFontTx/>
              <a:buNone/>
            </a:pPr>
            <a:endParaRPr lang="en-GB" altLang="en-US" dirty="0">
              <a:solidFill>
                <a:schemeClr val="tx1"/>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0BE226C5-F440-90FA-7D9B-74A6AA3C5ABF}"/>
              </a:ext>
            </a:extLst>
          </p:cNvPr>
          <p:cNvPicPr>
            <a:picLocks noChangeAspect="1"/>
          </p:cNvPicPr>
          <p:nvPr/>
        </p:nvPicPr>
        <p:blipFill>
          <a:blip r:embed="rId3"/>
          <a:stretch>
            <a:fillRect/>
          </a:stretch>
        </p:blipFill>
        <p:spPr>
          <a:xfrm>
            <a:off x="1180900" y="1360488"/>
            <a:ext cx="6782199" cy="443073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a:extLst>
              <a:ext uri="{FF2B5EF4-FFF2-40B4-BE49-F238E27FC236}">
                <a16:creationId xmlns:a16="http://schemas.microsoft.com/office/drawing/2014/main" id="{1D48AE76-7DD9-48A9-C6F1-8BA4DAED957B}"/>
              </a:ext>
            </a:extLst>
          </p:cNvPr>
          <p:cNvSpPr txBox="1">
            <a:spLocks/>
          </p:cNvSpPr>
          <p:nvPr/>
        </p:nvSpPr>
        <p:spPr bwMode="auto">
          <a:xfrm>
            <a:off x="2233613" y="338138"/>
            <a:ext cx="6453187"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4000">
                <a:solidFill>
                  <a:srgbClr val="0000FF"/>
                </a:solidFill>
                <a:latin typeface="Candara" panose="020E0502030303020204" pitchFamily="34" charset="0"/>
                <a:ea typeface="MS PGothic" panose="020B0600070205080204" pitchFamily="34" charset="-128"/>
              </a:rPr>
              <a:t>Cadw mewn cysylltiad …</a:t>
            </a:r>
          </a:p>
        </p:txBody>
      </p:sp>
      <p:sp>
        <p:nvSpPr>
          <p:cNvPr id="18435" name="Title 2">
            <a:extLst>
              <a:ext uri="{FF2B5EF4-FFF2-40B4-BE49-F238E27FC236}">
                <a16:creationId xmlns:a16="http://schemas.microsoft.com/office/drawing/2014/main" id="{115D94BB-68C9-4478-1325-BD8723ECCBBB}"/>
              </a:ext>
            </a:extLst>
          </p:cNvPr>
          <p:cNvSpPr txBox="1">
            <a:spLocks/>
          </p:cNvSpPr>
          <p:nvPr/>
        </p:nvSpPr>
        <p:spPr bwMode="auto">
          <a:xfrm>
            <a:off x="2794000" y="968375"/>
            <a:ext cx="557053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US" altLang="en-US" sz="3600" i="1">
                <a:solidFill>
                  <a:srgbClr val="00B050"/>
                </a:solidFill>
                <a:latin typeface="Candara" panose="020E0502030303020204" pitchFamily="34" charset="0"/>
                <a:ea typeface="MS PGothic" panose="020B0600070205080204" pitchFamily="34" charset="-128"/>
              </a:rPr>
              <a:t>Keeping in contact…</a:t>
            </a:r>
          </a:p>
        </p:txBody>
      </p:sp>
      <p:sp>
        <p:nvSpPr>
          <p:cNvPr id="18436" name="Control 8">
            <a:extLst>
              <a:ext uri="{FF2B5EF4-FFF2-40B4-BE49-F238E27FC236}">
                <a16:creationId xmlns:a16="http://schemas.microsoft.com/office/drawing/2014/main" id="{9D220DCD-11F7-51D7-294A-C57D5E77483A}"/>
              </a:ext>
            </a:extLst>
          </p:cNvPr>
          <p:cNvSpPr>
            <a:spLocks noChangeArrowheads="1" noChangeShapeType="1"/>
          </p:cNvSpPr>
          <p:nvPr/>
        </p:nvSpPr>
        <p:spPr bwMode="auto">
          <a:xfrm>
            <a:off x="1130300" y="9082088"/>
            <a:ext cx="7177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0" name="Control 94">
            <a:extLst>
              <a:ext uri="{FF2B5EF4-FFF2-40B4-BE49-F238E27FC236}">
                <a16:creationId xmlns:a16="http://schemas.microsoft.com/office/drawing/2014/main" id="{CBA7FF49-5CF5-B7EC-60A6-0F05DDE64808}"/>
              </a:ext>
            </a:extLst>
          </p:cNvPr>
          <p:cNvSpPr>
            <a:spLocks noChangeArrowheads="1" noChangeShapeType="1"/>
          </p:cNvSpPr>
          <p:nvPr/>
        </p:nvSpPr>
        <p:spPr bwMode="auto">
          <a:xfrm>
            <a:off x="2794000" y="12331700"/>
            <a:ext cx="3995738"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p:txBody>
      </p:sp>
      <p:sp>
        <p:nvSpPr>
          <p:cNvPr id="18441" name="TextBox 2">
            <a:extLst>
              <a:ext uri="{FF2B5EF4-FFF2-40B4-BE49-F238E27FC236}">
                <a16:creationId xmlns:a16="http://schemas.microsoft.com/office/drawing/2014/main" id="{FFD9039B-7444-CA08-C719-F67BBD03B0C0}"/>
              </a:ext>
            </a:extLst>
          </p:cNvPr>
          <p:cNvSpPr txBox="1">
            <a:spLocks noChangeArrowheads="1"/>
          </p:cNvSpPr>
          <p:nvPr/>
        </p:nvSpPr>
        <p:spPr bwMode="auto">
          <a:xfrm>
            <a:off x="1872456" y="1948769"/>
            <a:ext cx="58388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en-GB" altLang="en-US">
                <a:solidFill>
                  <a:schemeClr val="tx1"/>
                </a:solidFill>
                <a:latin typeface="Candara" panose="020E0502030303020204" pitchFamily="34" charset="0"/>
                <a:ea typeface="MS PGothic" panose="020B0600070205080204" pitchFamily="34" charset="-128"/>
              </a:rPr>
              <a:t>Gwefan yr ysgol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rPr>
              <a:t>School website :</a:t>
            </a:r>
          </a:p>
          <a:p>
            <a:pPr algn="ctr" eaLnBrk="1" hangingPunct="1">
              <a:spcBef>
                <a:spcPct val="0"/>
              </a:spcBef>
              <a:buClrTx/>
              <a:buSzTx/>
              <a:buFontTx/>
              <a:buNone/>
            </a:pPr>
            <a:r>
              <a:rPr lang="en-GB" altLang="en-US" i="1">
                <a:solidFill>
                  <a:schemeClr val="tx1"/>
                </a:solidFill>
                <a:latin typeface="Candara" panose="020E0502030303020204" pitchFamily="34" charset="0"/>
                <a:ea typeface="MS PGothic" panose="020B0600070205080204" pitchFamily="34" charset="-128"/>
                <a:hlinkClick r:id="rId2"/>
              </a:rPr>
              <a:t>https://www.parcyrhun.ysgolccc.cymru/</a:t>
            </a:r>
            <a:endParaRPr lang="en-GB" altLang="en-US" i="1">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a:solidFill>
                <a:schemeClr val="tx1"/>
              </a:solidFill>
              <a:latin typeface="Candara" panose="020E0502030303020204" pitchFamily="34" charset="0"/>
              <a:ea typeface="MS PGothic" panose="020B0600070205080204" pitchFamily="34" charset="-128"/>
            </a:endParaRPr>
          </a:p>
          <a:p>
            <a:pPr algn="ctr" eaLnBrk="1" hangingPunct="1">
              <a:spcBef>
                <a:spcPct val="0"/>
              </a:spcBef>
              <a:buClrTx/>
              <a:buSzTx/>
              <a:buFontTx/>
              <a:buNone/>
            </a:pPr>
            <a:endParaRPr lang="en-GB" altLang="en-US" sz="2800">
              <a:solidFill>
                <a:schemeClr val="tx1"/>
              </a:solidFill>
              <a:latin typeface="Candara" panose="020E0502030303020204" pitchFamily="34" charset="0"/>
              <a:ea typeface="MS PGothic" panose="020B0600070205080204" pitchFamily="34" charset="-128"/>
            </a:endParaRPr>
          </a:p>
        </p:txBody>
      </p:sp>
      <p:pic>
        <p:nvPicPr>
          <p:cNvPr id="18442" name="Picture 2" descr="A sun and bridge over a river&#10;&#10;Description automatically generated">
            <a:extLst>
              <a:ext uri="{FF2B5EF4-FFF2-40B4-BE49-F238E27FC236}">
                <a16:creationId xmlns:a16="http://schemas.microsoft.com/office/drawing/2014/main" id="{F680E3A7-F03B-E341-B199-0CAA5A3429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2">
            <a:extLst>
              <a:ext uri="{FF2B5EF4-FFF2-40B4-BE49-F238E27FC236}">
                <a16:creationId xmlns:a16="http://schemas.microsoft.com/office/drawing/2014/main" id="{3FF6925B-FB39-9EE9-9572-B1F81D2B37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988" y="3348038"/>
            <a:ext cx="3783012"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4">
            <a:extLst>
              <a:ext uri="{FF2B5EF4-FFF2-40B4-BE49-F238E27FC236}">
                <a16:creationId xmlns:a16="http://schemas.microsoft.com/office/drawing/2014/main" id="{D38286C4-58B1-C375-BC1F-8A96FE0F42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0187" y="3348038"/>
            <a:ext cx="3376613" cy="176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9171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a:extLst>
              <a:ext uri="{FF2B5EF4-FFF2-40B4-BE49-F238E27FC236}">
                <a16:creationId xmlns:a16="http://schemas.microsoft.com/office/drawing/2014/main" id="{3CBF183C-9ED6-19A0-5FCA-A39CFB7A7230}"/>
              </a:ext>
            </a:extLst>
          </p:cNvPr>
          <p:cNvSpPr>
            <a:spLocks noGrp="1" noChangeArrowheads="1"/>
          </p:cNvSpPr>
          <p:nvPr>
            <p:ph type="title"/>
          </p:nvPr>
        </p:nvSpPr>
        <p:spPr>
          <a:xfrm>
            <a:off x="2525713" y="927100"/>
            <a:ext cx="7297737" cy="1252538"/>
          </a:xfrm>
        </p:spPr>
        <p:txBody>
          <a:bodyPr/>
          <a:lstStyle/>
          <a:p>
            <a:pPr eaLnBrk="1" hangingPunct="1"/>
            <a:r>
              <a:rPr lang="en-GB" altLang="en-US">
                <a:solidFill>
                  <a:srgbClr val="0000FF"/>
                </a:solidFill>
              </a:rPr>
              <a:t>Diolch yn fawr</a:t>
            </a:r>
            <a:br>
              <a:rPr lang="en-GB" altLang="en-US"/>
            </a:br>
            <a:r>
              <a:rPr lang="en-GB" altLang="en-US">
                <a:solidFill>
                  <a:srgbClr val="00B050"/>
                </a:solidFill>
              </a:rPr>
              <a:t>Thank you very much</a:t>
            </a:r>
          </a:p>
        </p:txBody>
      </p:sp>
      <p:pic>
        <p:nvPicPr>
          <p:cNvPr id="19459" name="Picture 2" descr="Image result for happy children clipart">
            <a:extLst>
              <a:ext uri="{FF2B5EF4-FFF2-40B4-BE49-F238E27FC236}">
                <a16:creationId xmlns:a16="http://schemas.microsoft.com/office/drawing/2014/main" id="{FC7E7FF7-D143-EA06-88D8-65470A4EAD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2450" y="2868613"/>
            <a:ext cx="5759450" cy="342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Subtitle 2">
            <a:extLst>
              <a:ext uri="{FF2B5EF4-FFF2-40B4-BE49-F238E27FC236}">
                <a16:creationId xmlns:a16="http://schemas.microsoft.com/office/drawing/2014/main" id="{04B13E0C-9419-FFF7-26AE-49F1EBA42052}"/>
              </a:ext>
            </a:extLst>
          </p:cNvPr>
          <p:cNvSpPr txBox="1">
            <a:spLocks/>
          </p:cNvSpPr>
          <p:nvPr/>
        </p:nvSpPr>
        <p:spPr bwMode="auto">
          <a:xfrm>
            <a:off x="1163638" y="693738"/>
            <a:ext cx="1681162"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20000"/>
              </a:spcBef>
              <a:buSzPct val="100000"/>
              <a:buFont typeface="Symbol" panose="05050102010706020507" pitchFamily="18" charset="2"/>
              <a:buNone/>
            </a:pPr>
            <a:r>
              <a:rPr lang="en-US" altLang="en-US" sz="1000" i="1">
                <a:solidFill>
                  <a:srgbClr val="FFFFFF"/>
                </a:solidFill>
                <a:latin typeface="Candara" panose="020E0502030303020204" pitchFamily="34" charset="0"/>
                <a:ea typeface="MS PGothic" panose="020B0600070205080204" pitchFamily="34" charset="-128"/>
              </a:rPr>
              <a:t>Welcome to the Reception</a:t>
            </a:r>
          </a:p>
        </p:txBody>
      </p:sp>
      <p:pic>
        <p:nvPicPr>
          <p:cNvPr id="19461" name="Picture 2" descr="A sun and bridge over a river&#10;&#10;Description automatically generated">
            <a:extLst>
              <a:ext uri="{FF2B5EF4-FFF2-40B4-BE49-F238E27FC236}">
                <a16:creationId xmlns:a16="http://schemas.microsoft.com/office/drawing/2014/main" id="{25C596BB-3219-6132-7D87-8786B8F504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268288"/>
            <a:ext cx="15081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
  <a:themeElements>
    <a:clrScheme name="Custom 1">
      <a:dk1>
        <a:sysClr val="windowText" lastClr="000000"/>
      </a:dk1>
      <a:lt1>
        <a:sysClr val="window" lastClr="FFFFFF"/>
      </a:lt1>
      <a:dk2>
        <a:srgbClr val="696464"/>
      </a:dk2>
      <a:lt2>
        <a:srgbClr val="E9E5DC"/>
      </a:lt2>
      <a:accent1>
        <a:srgbClr val="FF0000"/>
      </a:accent1>
      <a:accent2>
        <a:srgbClr val="FF3300"/>
      </a:accent2>
      <a:accent3>
        <a:srgbClr val="FF3300"/>
      </a:accent3>
      <a:accent4>
        <a:srgbClr val="FF6600"/>
      </a:accent4>
      <a:accent5>
        <a:srgbClr val="FF7C80"/>
      </a:accent5>
      <a:accent6>
        <a:srgbClr val="FF3300"/>
      </a:accent6>
      <a:hlink>
        <a:srgbClr val="FF7C80"/>
      </a:hlink>
      <a:folHlink>
        <a:srgbClr val="FF660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C4182072B389C48A5635803224176E8" ma:contentTypeVersion="" ma:contentTypeDescription="Create a new document." ma:contentTypeScope="" ma:versionID="1122cbe607930e04c70e2adf255e57f5">
  <xsd:schema xmlns:xsd="http://www.w3.org/2001/XMLSchema" xmlns:xs="http://www.w3.org/2001/XMLSchema" xmlns:p="http://schemas.microsoft.com/office/2006/metadata/properties" xmlns:ns2="2a773c6d-7aff-4b53-aa5b-b7aafe32d9bd" xmlns:ns3="2e17792c-43f0-4aa4-8158-ea62beaf9986" targetNamespace="http://schemas.microsoft.com/office/2006/metadata/properties" ma:root="true" ma:fieldsID="b3517552dc2576da42e6719c8ae5f903" ns2:_="" ns3:_="">
    <xsd:import namespace="2a773c6d-7aff-4b53-aa5b-b7aafe32d9bd"/>
    <xsd:import namespace="2e17792c-43f0-4aa4-8158-ea62beaf9986"/>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773c6d-7aff-4b53-aa5b-b7aafe32d9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17792c-43f0-4aa4-8158-ea62beaf998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ed780e-70c0-4b07-a906-3e8ad7abf084}" ma:internalName="TaxCatchAll" ma:showField="CatchAllData" ma:web="2e17792c-43f0-4aa4-8158-ea62beaf99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e17792c-43f0-4aa4-8158-ea62beaf9986" xsi:nil="true"/>
    <lcf76f155ced4ddcb4097134ff3c332f xmlns="2a773c6d-7aff-4b53-aa5b-b7aafe32d9b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57304D-29BA-414D-B933-A0637E88B206}">
  <ds:schemaRefs>
    <ds:schemaRef ds:uri="http://schemas.microsoft.com/sharepoint/v3/contenttype/forms"/>
  </ds:schemaRefs>
</ds:datastoreItem>
</file>

<file path=customXml/itemProps2.xml><?xml version="1.0" encoding="utf-8"?>
<ds:datastoreItem xmlns:ds="http://schemas.openxmlformats.org/officeDocument/2006/customXml" ds:itemID="{E7505056-BE13-4F5E-B1FB-2F24BCE014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773c6d-7aff-4b53-aa5b-b7aafe32d9bd"/>
    <ds:schemaRef ds:uri="2e17792c-43f0-4aa4-8158-ea62beaf99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4527C50-532D-4191-802A-DC2D620AD087}">
  <ds:schemaRefs>
    <ds:schemaRef ds:uri="2a773c6d-7aff-4b53-aa5b-b7aafe32d9bd"/>
    <ds:schemaRef ds:uri="http://purl.org/dc/terms/"/>
    <ds:schemaRef ds:uri="http://purl.org/dc/dcmitype/"/>
    <ds:schemaRef ds:uri="http://schemas.microsoft.com/office/2006/documentManagement/types"/>
    <ds:schemaRef ds:uri="http://purl.org/dc/elements/1.1/"/>
    <ds:schemaRef ds:uri="2e17792c-43f0-4aa4-8158-ea62beaf9986"/>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5</TotalTime>
  <Words>2623</Words>
  <Application>Microsoft Office PowerPoint</Application>
  <PresentationFormat>On-screen Show (4:3)</PresentationFormat>
  <Paragraphs>185</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Bradley Hand ITC</vt:lpstr>
      <vt:lpstr>Calibri</vt:lpstr>
      <vt:lpstr>Candara</vt:lpstr>
      <vt:lpstr>Comic Sans MS</vt:lpstr>
      <vt:lpstr>Segoe UI</vt:lpstr>
      <vt:lpstr>Symbol</vt:lpstr>
      <vt:lpstr>Trebuchet MS</vt:lpstr>
      <vt:lpstr>Wingdings 3</vt:lpstr>
      <vt:lpstr>Facet</vt:lpstr>
      <vt:lpstr>  Croeso i Flwyddyn  5 a 6</vt:lpstr>
      <vt:lpstr>Aelodau Staff</vt:lpstr>
      <vt:lpstr>Ein Cwricwlwm</vt:lpstr>
      <vt:lpstr>PowerPoint Presentation</vt:lpstr>
      <vt:lpstr>PowerPoint Presentation</vt:lpstr>
      <vt:lpstr>Cyswllt cartref ym Mlwyddyn 5 a 6  Home school links in Year 5 and 6</vt:lpstr>
      <vt:lpstr>HWB</vt:lpstr>
      <vt:lpstr>PowerPoint Presentation</vt:lpstr>
      <vt:lpstr>PowerPoint Presentation</vt:lpstr>
      <vt:lpstr>PowerPoint Presentation</vt:lpstr>
      <vt:lpstr>PowerPoint Presentation</vt:lpstr>
      <vt:lpstr>PowerPoint Presentation</vt:lpstr>
      <vt:lpstr>PowerPoint Presentation</vt:lpstr>
      <vt:lpstr>Diolch yn fawr Thank you very much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Flwyddyn 5</dc:title>
  <dc:creator>Craig Davies</dc:creator>
  <cp:lastModifiedBy>J DAVIES (Ysgol Gynradd Parcyrhun)</cp:lastModifiedBy>
  <cp:revision>40</cp:revision>
  <cp:lastPrinted>2017-07-05T14:12:48Z</cp:lastPrinted>
  <dcterms:created xsi:type="dcterms:W3CDTF">2016-07-10T15:34:46Z</dcterms:created>
  <dcterms:modified xsi:type="dcterms:W3CDTF">2026-09-08T17:52:49Z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ContentTypeId">
    <vt:lpwstr>0x0101000C4182072B389C48A5635803224176E8</vt:lpwstr>
  </property>
  <property fmtid="{D5CDD505-2E9C-101B-9397-08002B2CF9AE}" pid="5" name="MediaServiceImageTags">
    <vt:lpwstr/>
  </property>
</Properties>
</file>